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1" r:id="rId1"/>
  </p:sldMasterIdLst>
  <p:notesMasterIdLst>
    <p:notesMasterId r:id="rId10"/>
  </p:notesMasterIdLst>
  <p:sldIdLst>
    <p:sldId id="256" r:id="rId2"/>
    <p:sldId id="265" r:id="rId3"/>
    <p:sldId id="263" r:id="rId4"/>
    <p:sldId id="257" r:id="rId5"/>
    <p:sldId id="267" r:id="rId6"/>
    <p:sldId id="268" r:id="rId7"/>
    <p:sldId id="266" r:id="rId8"/>
    <p:sldId id="269" r:id="rId9"/>
  </p:sldIdLst>
  <p:sldSz cx="10080625" cy="7559675"/>
  <p:notesSz cx="7559675" cy="10691813"/>
  <p:defaultTextStyle>
    <a:defPPr>
      <a:defRPr lang="en-GB"/>
    </a:defPPr>
    <a:lvl1pPr algn="l" defTabSz="457200" rtl="0" fontAlgn="base">
      <a:lnSpc>
        <a:spcPct val="104000"/>
      </a:lnSpc>
      <a:spcBef>
        <a:spcPct val="0"/>
      </a:spcBef>
      <a:spcAft>
        <a:spcPct val="0"/>
      </a:spcAft>
      <a:buClr>
        <a:srgbClr val="000000"/>
      </a:buClr>
      <a:buSzPct val="100000"/>
      <a:buFont typeface="Times New Roman" pitchFamily="16" charset="0"/>
      <a:defRPr kern="1200">
        <a:solidFill>
          <a:schemeClr val="bg1"/>
        </a:solidFill>
        <a:latin typeface="Source Sans Pro" pitchFamily="32" charset="0"/>
        <a:ea typeface="+mn-ea"/>
        <a:cs typeface="+mn-cs"/>
      </a:defRPr>
    </a:lvl1pPr>
    <a:lvl2pPr marL="742950" indent="-285750" algn="l" defTabSz="457200" rtl="0" fontAlgn="base">
      <a:lnSpc>
        <a:spcPct val="104000"/>
      </a:lnSpc>
      <a:spcBef>
        <a:spcPct val="0"/>
      </a:spcBef>
      <a:spcAft>
        <a:spcPct val="0"/>
      </a:spcAft>
      <a:buClr>
        <a:srgbClr val="000000"/>
      </a:buClr>
      <a:buSzPct val="100000"/>
      <a:buFont typeface="Times New Roman" pitchFamily="16" charset="0"/>
      <a:defRPr kern="1200">
        <a:solidFill>
          <a:schemeClr val="bg1"/>
        </a:solidFill>
        <a:latin typeface="Source Sans Pro" pitchFamily="32" charset="0"/>
        <a:ea typeface="+mn-ea"/>
        <a:cs typeface="+mn-cs"/>
      </a:defRPr>
    </a:lvl2pPr>
    <a:lvl3pPr marL="1143000" indent="-228600" algn="l" defTabSz="457200" rtl="0" fontAlgn="base">
      <a:lnSpc>
        <a:spcPct val="104000"/>
      </a:lnSpc>
      <a:spcBef>
        <a:spcPct val="0"/>
      </a:spcBef>
      <a:spcAft>
        <a:spcPct val="0"/>
      </a:spcAft>
      <a:buClr>
        <a:srgbClr val="000000"/>
      </a:buClr>
      <a:buSzPct val="100000"/>
      <a:buFont typeface="Times New Roman" pitchFamily="16" charset="0"/>
      <a:defRPr kern="1200">
        <a:solidFill>
          <a:schemeClr val="bg1"/>
        </a:solidFill>
        <a:latin typeface="Source Sans Pro" pitchFamily="32" charset="0"/>
        <a:ea typeface="+mn-ea"/>
        <a:cs typeface="+mn-cs"/>
      </a:defRPr>
    </a:lvl3pPr>
    <a:lvl4pPr marL="1600200" indent="-228600" algn="l" defTabSz="457200" rtl="0" fontAlgn="base">
      <a:lnSpc>
        <a:spcPct val="104000"/>
      </a:lnSpc>
      <a:spcBef>
        <a:spcPct val="0"/>
      </a:spcBef>
      <a:spcAft>
        <a:spcPct val="0"/>
      </a:spcAft>
      <a:buClr>
        <a:srgbClr val="000000"/>
      </a:buClr>
      <a:buSzPct val="100000"/>
      <a:buFont typeface="Times New Roman" pitchFamily="16" charset="0"/>
      <a:defRPr kern="1200">
        <a:solidFill>
          <a:schemeClr val="bg1"/>
        </a:solidFill>
        <a:latin typeface="Source Sans Pro" pitchFamily="32" charset="0"/>
        <a:ea typeface="+mn-ea"/>
        <a:cs typeface="+mn-cs"/>
      </a:defRPr>
    </a:lvl4pPr>
    <a:lvl5pPr marL="2057400" indent="-228600" algn="l" defTabSz="457200" rtl="0" fontAlgn="base">
      <a:lnSpc>
        <a:spcPct val="104000"/>
      </a:lnSpc>
      <a:spcBef>
        <a:spcPct val="0"/>
      </a:spcBef>
      <a:spcAft>
        <a:spcPct val="0"/>
      </a:spcAft>
      <a:buClr>
        <a:srgbClr val="000000"/>
      </a:buClr>
      <a:buSzPct val="100000"/>
      <a:buFont typeface="Times New Roman" pitchFamily="16" charset="0"/>
      <a:defRPr kern="1200">
        <a:solidFill>
          <a:schemeClr val="bg1"/>
        </a:solidFill>
        <a:latin typeface="Source Sans Pro" pitchFamily="32" charset="0"/>
        <a:ea typeface="+mn-ea"/>
        <a:cs typeface="+mn-cs"/>
      </a:defRPr>
    </a:lvl5pPr>
    <a:lvl6pPr marL="2286000" algn="l" defTabSz="914400" rtl="0" eaLnBrk="1" latinLnBrk="0" hangingPunct="1">
      <a:defRPr kern="1200">
        <a:solidFill>
          <a:schemeClr val="bg1"/>
        </a:solidFill>
        <a:latin typeface="Source Sans Pro" pitchFamily="32" charset="0"/>
        <a:ea typeface="+mn-ea"/>
        <a:cs typeface="+mn-cs"/>
      </a:defRPr>
    </a:lvl6pPr>
    <a:lvl7pPr marL="2743200" algn="l" defTabSz="914400" rtl="0" eaLnBrk="1" latinLnBrk="0" hangingPunct="1">
      <a:defRPr kern="1200">
        <a:solidFill>
          <a:schemeClr val="bg1"/>
        </a:solidFill>
        <a:latin typeface="Source Sans Pro" pitchFamily="32" charset="0"/>
        <a:ea typeface="+mn-ea"/>
        <a:cs typeface="+mn-cs"/>
      </a:defRPr>
    </a:lvl7pPr>
    <a:lvl8pPr marL="3200400" algn="l" defTabSz="914400" rtl="0" eaLnBrk="1" latinLnBrk="0" hangingPunct="1">
      <a:defRPr kern="1200">
        <a:solidFill>
          <a:schemeClr val="bg1"/>
        </a:solidFill>
        <a:latin typeface="Source Sans Pro" pitchFamily="32" charset="0"/>
        <a:ea typeface="+mn-ea"/>
        <a:cs typeface="+mn-cs"/>
      </a:defRPr>
    </a:lvl8pPr>
    <a:lvl9pPr marL="3657600" algn="l" defTabSz="914400" rtl="0" eaLnBrk="1" latinLnBrk="0" hangingPunct="1">
      <a:defRPr kern="1200">
        <a:solidFill>
          <a:schemeClr val="bg1"/>
        </a:solidFill>
        <a:latin typeface="Source Sans Pro" pitchFamily="32"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39" autoAdjust="0"/>
    <p:restoredTop sz="74539" autoAdjust="0"/>
  </p:normalViewPr>
  <p:slideViewPr>
    <p:cSldViewPr>
      <p:cViewPr varScale="1">
        <p:scale>
          <a:sx n="75" d="100"/>
          <a:sy n="75" d="100"/>
        </p:scale>
        <p:origin x="-1584" y="-96"/>
      </p:cViewPr>
      <p:guideLst>
        <p:guide orient="horz" pos="2160"/>
        <p:guide pos="2880"/>
      </p:guideLst>
    </p:cSldViewPr>
  </p:slideViewPr>
  <p:outlineViewPr>
    <p:cViewPr varScale="1">
      <p:scale>
        <a:sx n="170" d="200"/>
        <a:sy n="170" d="200"/>
      </p:scale>
      <p:origin x="0" y="520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bwMode="auto">
          <a:xfrm>
            <a:off x="720725" y="900113"/>
            <a:ext cx="6118225" cy="3440112"/>
          </a:xfrm>
          <a:prstGeom prst="rect">
            <a:avLst/>
          </a:prstGeom>
          <a:noFill/>
          <a:ln w="9525" cap="flat">
            <a:noFill/>
            <a:round/>
            <a:headEnd/>
            <a:tailEnd/>
          </a:ln>
          <a:effectLst/>
        </p:spPr>
      </p:sp>
      <p:sp>
        <p:nvSpPr>
          <p:cNvPr id="5122" name="Rectangle 2"/>
          <p:cNvSpPr>
            <a:spLocks noGrp="1" noChangeArrowheads="1"/>
          </p:cNvSpPr>
          <p:nvPr>
            <p:ph type="body"/>
          </p:nvPr>
        </p:nvSpPr>
        <p:spPr bwMode="auto">
          <a:xfrm>
            <a:off x="720725" y="4679950"/>
            <a:ext cx="6118225" cy="503872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5123" name="Rectangle 3"/>
          <p:cNvSpPr>
            <a:spLocks noGrp="1" noChangeArrowheads="1"/>
          </p:cNvSpPr>
          <p:nvPr>
            <p:ph type="hdr"/>
          </p:nvPr>
        </p:nvSpPr>
        <p:spPr bwMode="auto">
          <a:xfrm>
            <a:off x="0"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3000"/>
              </a:lnSpc>
              <a:tabLst>
                <a:tab pos="457200" algn="l"/>
                <a:tab pos="914400" algn="l"/>
                <a:tab pos="1371600" algn="l"/>
                <a:tab pos="1828800" algn="l"/>
                <a:tab pos="2286000" algn="l"/>
                <a:tab pos="2743200" algn="l"/>
                <a:tab pos="32004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5124" name="Rectangle 4"/>
          <p:cNvSpPr>
            <a:spLocks noGrp="1" noChangeArrowheads="1"/>
          </p:cNvSpPr>
          <p:nvPr>
            <p:ph type="dt"/>
          </p:nvPr>
        </p:nvSpPr>
        <p:spPr bwMode="auto">
          <a:xfrm>
            <a:off x="4278313"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3000"/>
              </a:lnSpc>
              <a:tabLst>
                <a:tab pos="457200" algn="l"/>
                <a:tab pos="914400" algn="l"/>
                <a:tab pos="1371600" algn="l"/>
                <a:tab pos="1828800" algn="l"/>
                <a:tab pos="2286000" algn="l"/>
                <a:tab pos="2743200" algn="l"/>
                <a:tab pos="32004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5125" name="Rectangle 5"/>
          <p:cNvSpPr>
            <a:spLocks noGrp="1" noChangeArrowheads="1"/>
          </p:cNvSpPr>
          <p:nvPr>
            <p:ph type="ftr"/>
          </p:nvPr>
        </p:nvSpPr>
        <p:spPr bwMode="auto">
          <a:xfrm>
            <a:off x="0"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nSpc>
                <a:spcPct val="93000"/>
              </a:lnSpc>
              <a:tabLst>
                <a:tab pos="457200" algn="l"/>
                <a:tab pos="914400" algn="l"/>
                <a:tab pos="1371600" algn="l"/>
                <a:tab pos="1828800" algn="l"/>
                <a:tab pos="2286000" algn="l"/>
                <a:tab pos="2743200" algn="l"/>
                <a:tab pos="32004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5126" name="Rectangle 6"/>
          <p:cNvSpPr>
            <a:spLocks noGrp="1" noChangeArrowheads="1"/>
          </p:cNvSpPr>
          <p:nvPr>
            <p:ph type="sldNum"/>
          </p:nvPr>
        </p:nvSpPr>
        <p:spPr bwMode="auto">
          <a:xfrm>
            <a:off x="4278313"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lnSpc>
                <a:spcPct val="93000"/>
              </a:lnSpc>
              <a:tabLst>
                <a:tab pos="457200" algn="l"/>
                <a:tab pos="914400" algn="l"/>
                <a:tab pos="1371600" algn="l"/>
                <a:tab pos="1828800" algn="l"/>
                <a:tab pos="2286000" algn="l"/>
                <a:tab pos="2743200" algn="l"/>
                <a:tab pos="3200400" algn="l"/>
              </a:tabLst>
              <a:defRPr sz="1400">
                <a:solidFill>
                  <a:srgbClr val="000000"/>
                </a:solidFill>
                <a:latin typeface="Times New Roman" pitchFamily="16" charset="0"/>
                <a:ea typeface="DejaVu Sans" charset="0"/>
                <a:cs typeface="DejaVu Sans" charset="0"/>
              </a:defRPr>
            </a:lvl1pPr>
          </a:lstStyle>
          <a:p>
            <a:fld id="{B8FA26DB-7ABF-4620-9B3B-32D4678BB7F8}" type="slidenum">
              <a:rPr lang="en-US"/>
              <a:pPr/>
              <a:t>‹#›</a:t>
            </a:fld>
            <a:endParaRPr lang="en-US"/>
          </a:p>
        </p:txBody>
      </p:sp>
    </p:spTree>
    <p:extLst>
      <p:ext uri="{BB962C8B-B14F-4D97-AF65-F5344CB8AC3E}">
        <p14:creationId xmlns:p14="http://schemas.microsoft.com/office/powerpoint/2010/main" xmlns="" val="280690266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slideshare.net/"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AD83C00-ADBF-4829-810B-2A9EA64BA283}" type="slidenum">
              <a:rPr lang="en-US"/>
              <a:pPr/>
              <a:t>1</a:t>
            </a:fld>
            <a:endParaRPr lang="en-US"/>
          </a:p>
        </p:txBody>
      </p:sp>
      <p:sp>
        <p:nvSpPr>
          <p:cNvPr id="12289"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12290" name="Text Box 2"/>
          <p:cNvSpPr txBox="1">
            <a:spLocks noGrp="1" noChangeArrowheads="1"/>
          </p:cNvSpPr>
          <p:nvPr>
            <p:ph type="body" idx="1"/>
          </p:nvPr>
        </p:nvSpPr>
        <p:spPr bwMode="auto">
          <a:xfrm>
            <a:off x="720725" y="4679950"/>
            <a:ext cx="6119813" cy="5040313"/>
          </a:xfrm>
          <a:prstGeom prst="rect">
            <a:avLst/>
          </a:prstGeom>
          <a:noFill/>
          <a:ln cap="flat">
            <a:round/>
            <a:headEnd/>
            <a:tailEnd/>
          </a:ln>
        </p:spPr>
        <p:txBody>
          <a:bodyPr lIns="0" tIns="25920" rIns="0" bIns="0"/>
          <a:lstStyle/>
          <a:p>
            <a:pPr marL="430213" indent="-215900" eaLnBrk="1">
              <a:lnSpc>
                <a:spcPct val="93000"/>
              </a:lnSpc>
              <a:spcBef>
                <a:spcPct val="0"/>
              </a:spcBef>
              <a:buSzPct val="45000"/>
              <a:buFont typeface="Wingdings" charset="2"/>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3200" dirty="0" smtClean="0">
                <a:latin typeface="Arial" charset="0"/>
                <a:ea typeface="Droid Sans Fallback" charset="0"/>
                <a:cs typeface="Droid Sans Fallback" charset="0"/>
              </a:rPr>
              <a:t>Hello, I’m Albert Still a Georgia Optimist with 35 years experience with making presentations in a corporate environment. </a:t>
            </a:r>
            <a:r>
              <a:rPr lang="en-US" sz="3200" dirty="0" smtClean="0">
                <a:latin typeface="Arial" charset="0"/>
                <a:ea typeface="Droid Sans Fallback" charset="0"/>
                <a:cs typeface="Droid Sans Fallback" charset="0"/>
              </a:rPr>
              <a:t>Today I will </a:t>
            </a:r>
            <a:r>
              <a:rPr lang="en-US" sz="3200" dirty="0" smtClean="0">
                <a:latin typeface="Arial" charset="0"/>
                <a:ea typeface="Droid Sans Fallback" charset="0"/>
                <a:cs typeface="Droid Sans Fallback" charset="0"/>
              </a:rPr>
              <a:t>show you how to effectively</a:t>
            </a:r>
            <a:r>
              <a:rPr lang="en-US" sz="3200" baseline="0" dirty="0" smtClean="0">
                <a:latin typeface="Arial" charset="0"/>
                <a:ea typeface="Droid Sans Fallback" charset="0"/>
                <a:cs typeface="Droid Sans Fallback" charset="0"/>
              </a:rPr>
              <a:t> use slides in your </a:t>
            </a:r>
            <a:r>
              <a:rPr lang="en-US" sz="3200" baseline="0" dirty="0" smtClean="0">
                <a:latin typeface="Arial" charset="0"/>
                <a:ea typeface="Droid Sans Fallback" charset="0"/>
                <a:cs typeface="Droid Sans Fallback" charset="0"/>
              </a:rPr>
              <a:t>presentations keeping your audience’s attention. </a:t>
            </a:r>
            <a:endParaRPr lang="en-US" sz="3200" dirty="0">
              <a:latin typeface="Arial" charset="0"/>
              <a:ea typeface="Droid Sans Fallback" charset="0"/>
              <a:cs typeface="Droid Sans Fallback" charset="0"/>
            </a:endParaRPr>
          </a:p>
        </p:txBody>
      </p:sp>
    </p:spTree>
    <p:extLst>
      <p:ext uri="{BB962C8B-B14F-4D97-AF65-F5344CB8AC3E}">
        <p14:creationId xmlns:p14="http://schemas.microsoft.com/office/powerpoint/2010/main" xmlns="" val="470452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F953A74-CDF8-4A90-A882-38990248F282}" type="slidenum">
              <a:rPr lang="en-US"/>
              <a:pPr/>
              <a:t>2</a:t>
            </a:fld>
            <a:endParaRPr lang="en-US"/>
          </a:p>
        </p:txBody>
      </p:sp>
      <p:sp>
        <p:nvSpPr>
          <p:cNvPr id="1331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13314" name="Text Box 2"/>
          <p:cNvSpPr txBox="1">
            <a:spLocks noChangeArrowheads="1"/>
          </p:cNvSpPr>
          <p:nvPr/>
        </p:nvSpPr>
        <p:spPr bwMode="auto">
          <a:xfrm>
            <a:off x="790575" y="4822825"/>
            <a:ext cx="6119813" cy="5040313"/>
          </a:xfrm>
          <a:prstGeom prst="rect">
            <a:avLst/>
          </a:prstGeom>
          <a:noFill/>
          <a:ln w="9525" cap="flat">
            <a:noFill/>
            <a:round/>
            <a:headEnd/>
            <a:tailEnd/>
          </a:ln>
          <a:effectLst/>
        </p:spPr>
        <p:txBody>
          <a:bodyPr lIns="0" tIns="25920" rIns="0" bIns="0"/>
          <a:lstStyle/>
          <a:p>
            <a:pPr marL="215900" hangingPunct="0">
              <a:lnSpc>
                <a:spcPct val="93000"/>
              </a:lnSpc>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n-US" sz="2900">
                <a:solidFill>
                  <a:srgbClr val="000000"/>
                </a:solidFill>
                <a:latin typeface="Arial" charset="0"/>
                <a:ea typeface="Droid Sans Fallback" charset="0"/>
                <a:cs typeface="Droid Sans Fallback" charset="0"/>
              </a:rPr>
              <a:t>Limit the text on each slide.  You should have up to 6 or 7 words on a line.   You can have up to 6 lines on a slide.</a:t>
            </a:r>
          </a:p>
        </p:txBody>
      </p:sp>
      <p:sp>
        <p:nvSpPr>
          <p:cNvPr id="5" name="Notes Placeholder 4"/>
          <p:cNvSpPr>
            <a:spLocks noGrp="1"/>
          </p:cNvSpPr>
          <p:nvPr>
            <p:ph type="body" idx="1"/>
          </p:nvPr>
        </p:nvSpPr>
        <p:spPr/>
        <p:txBody>
          <a:bodyPr>
            <a:normAutofit/>
          </a:bodyPr>
          <a:lstStyle/>
          <a:p>
            <a:r>
              <a:rPr lang="en-US" dirty="0"/>
              <a:t/>
            </a:r>
            <a:br>
              <a:rPr lang="en-US" dirty="0"/>
            </a:br>
            <a:r>
              <a:rPr lang="en-US" dirty="0" smtClean="0"/>
              <a:t>Survey the trainers to</a:t>
            </a:r>
            <a:r>
              <a:rPr lang="en-US" baseline="0" dirty="0" smtClean="0"/>
              <a:t> determine their level of experience with PowerPoint. If the audience professes experience, don’t show the crash course video, otherwise, show the video (9.5 minutes).</a:t>
            </a:r>
          </a:p>
          <a:p>
            <a:endParaRPr kumimoji="0" lang="en-US" sz="1800" b="0" i="0" u="none" strike="noStrike" kern="1200" cap="none" spc="0" normalizeH="0" baseline="0" noProof="0" dirty="0" smtClean="0">
              <a:ln>
                <a:noFill/>
              </a:ln>
              <a:solidFill>
                <a:prstClr val="white"/>
              </a:solidFill>
              <a:effectLst/>
              <a:uLnTx/>
              <a:uFillTx/>
              <a:latin typeface="Source Sans Pro" pitchFamily="32" charset="0"/>
              <a:ea typeface="+mn-ea"/>
              <a:cs typeface="+mn-cs"/>
            </a:endParaRPr>
          </a:p>
          <a:p>
            <a:r>
              <a:rPr kumimoji="0" lang="en-US" sz="1800" b="0" i="0" u="none" strike="noStrike" kern="1200" cap="none" spc="0" normalizeH="0" baseline="0" noProof="0" dirty="0" smtClean="0">
                <a:ln>
                  <a:noFill/>
                </a:ln>
                <a:solidFill>
                  <a:prstClr val="white"/>
                </a:solidFill>
                <a:effectLst/>
                <a:uLnTx/>
                <a:uFillTx/>
                <a:latin typeface="Source Sans Pro" pitchFamily="32" charset="0"/>
                <a:ea typeface="+mn-ea"/>
                <a:cs typeface="+mn-cs"/>
              </a:rPr>
              <a:t>There are more videos in this series from CSU Fullerton IT Training. This was downloaded from YouTube. In YouTube search for “</a:t>
            </a:r>
            <a:r>
              <a:rPr kumimoji="0" lang="en-US" sz="1800" b="0" i="0" u="none" strike="noStrike" kern="1200" cap="none" spc="0" normalizeH="0" baseline="0" noProof="0" dirty="0" err="1" smtClean="0">
                <a:ln>
                  <a:noFill/>
                </a:ln>
                <a:solidFill>
                  <a:prstClr val="white"/>
                </a:solidFill>
                <a:effectLst/>
                <a:uLnTx/>
                <a:uFillTx/>
                <a:latin typeface="Source Sans Pro" pitchFamily="32" charset="0"/>
                <a:ea typeface="+mn-ea"/>
                <a:cs typeface="+mn-cs"/>
              </a:rPr>
              <a:t>TitanTechTraining</a:t>
            </a:r>
            <a:r>
              <a:rPr kumimoji="0" lang="en-US" sz="1800" b="0" i="0" u="none" strike="noStrike" kern="1200" cap="none" spc="0" normalizeH="0" baseline="0" noProof="0" dirty="0" smtClean="0">
                <a:ln>
                  <a:noFill/>
                </a:ln>
                <a:solidFill>
                  <a:prstClr val="white"/>
                </a:solidFill>
                <a:effectLst/>
                <a:uLnTx/>
                <a:uFillTx/>
                <a:latin typeface="Source Sans Pro" pitchFamily="32" charset="0"/>
                <a:ea typeface="+mn-ea"/>
                <a:cs typeface="+mn-cs"/>
              </a:rPr>
              <a:t> PowerPoint 2010 Crash Course” </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Tree>
    <p:extLst>
      <p:ext uri="{BB962C8B-B14F-4D97-AF65-F5344CB8AC3E}">
        <p14:creationId xmlns:p14="http://schemas.microsoft.com/office/powerpoint/2010/main" xmlns="" val="479859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F953A74-CDF8-4A90-A882-38990248F282}" type="slidenum">
              <a:rPr lang="en-US"/>
              <a:pPr/>
              <a:t>3</a:t>
            </a:fld>
            <a:endParaRPr lang="en-US"/>
          </a:p>
        </p:txBody>
      </p:sp>
      <p:sp>
        <p:nvSpPr>
          <p:cNvPr id="1331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13314" name="Text Box 2"/>
          <p:cNvSpPr txBox="1">
            <a:spLocks noChangeArrowheads="1"/>
          </p:cNvSpPr>
          <p:nvPr/>
        </p:nvSpPr>
        <p:spPr bwMode="auto">
          <a:xfrm>
            <a:off x="790575" y="4822825"/>
            <a:ext cx="6119813" cy="5040313"/>
          </a:xfrm>
          <a:prstGeom prst="rect">
            <a:avLst/>
          </a:prstGeom>
          <a:noFill/>
          <a:ln w="9525" cap="flat">
            <a:noFill/>
            <a:round/>
            <a:headEnd/>
            <a:tailEnd/>
          </a:ln>
          <a:effectLst/>
        </p:spPr>
        <p:txBody>
          <a:bodyPr lIns="0" tIns="25920" rIns="0" bIns="0"/>
          <a:lstStyle/>
          <a:p>
            <a:pPr marL="215900" hangingPunct="0">
              <a:lnSpc>
                <a:spcPct val="93000"/>
              </a:lnSpc>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n-US" sz="2900">
                <a:solidFill>
                  <a:srgbClr val="000000"/>
                </a:solidFill>
                <a:latin typeface="Arial" charset="0"/>
                <a:ea typeface="Droid Sans Fallback" charset="0"/>
                <a:cs typeface="Droid Sans Fallback" charset="0"/>
              </a:rPr>
              <a:t>Limit the text on each slide.  You should have up to 6 or 7 words on a line.   You can have up to 6 lines on a slide.</a:t>
            </a:r>
          </a:p>
        </p:txBody>
      </p:sp>
      <p:sp>
        <p:nvSpPr>
          <p:cNvPr id="5" name="Notes Placeholder 4"/>
          <p:cNvSpPr>
            <a:spLocks noGrp="1"/>
          </p:cNvSpPr>
          <p:nvPr>
            <p:ph type="body" idx="1"/>
          </p:nvPr>
        </p:nvSpPr>
        <p:spPr/>
        <p:txBody>
          <a:bodyPr>
            <a:normAutofit/>
          </a:bodyPr>
          <a:lstStyle/>
          <a:p>
            <a:r>
              <a:rPr lang="en-US" dirty="0" smtClean="0"/>
              <a:t>An example of the most common mistake in </a:t>
            </a:r>
            <a:r>
              <a:rPr lang="en-US" dirty="0" err="1" smtClean="0"/>
              <a:t>PowerPoints</a:t>
            </a:r>
            <a:r>
              <a:rPr lang="en-US" dirty="0" smtClean="0"/>
              <a:t>. Let me offer you some suggestions from some experts in the field.</a:t>
            </a:r>
            <a:endParaRPr lang="en-US" dirty="0"/>
          </a:p>
        </p:txBody>
      </p:sp>
    </p:spTree>
    <p:extLst>
      <p:ext uri="{BB962C8B-B14F-4D97-AF65-F5344CB8AC3E}">
        <p14:creationId xmlns:p14="http://schemas.microsoft.com/office/powerpoint/2010/main" xmlns="" val="2309917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F953A74-CDF8-4A90-A882-38990248F282}" type="slidenum">
              <a:rPr lang="en-US"/>
              <a:pPr/>
              <a:t>4</a:t>
            </a:fld>
            <a:endParaRPr lang="en-US"/>
          </a:p>
        </p:txBody>
      </p:sp>
      <p:sp>
        <p:nvSpPr>
          <p:cNvPr id="1331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13314" name="Text Box 2"/>
          <p:cNvSpPr txBox="1">
            <a:spLocks noChangeArrowheads="1"/>
          </p:cNvSpPr>
          <p:nvPr/>
        </p:nvSpPr>
        <p:spPr bwMode="auto">
          <a:xfrm>
            <a:off x="790575" y="4822825"/>
            <a:ext cx="6119813" cy="5040313"/>
          </a:xfrm>
          <a:prstGeom prst="rect">
            <a:avLst/>
          </a:prstGeom>
          <a:noFill/>
          <a:ln w="9525" cap="flat">
            <a:noFill/>
            <a:round/>
            <a:headEnd/>
            <a:tailEnd/>
          </a:ln>
          <a:effectLst/>
        </p:spPr>
        <p:txBody>
          <a:bodyPr lIns="0" tIns="25920" rIns="0" bIns="0"/>
          <a:lstStyle/>
          <a:p>
            <a:pPr marL="215900" hangingPunct="0">
              <a:lnSpc>
                <a:spcPct val="93000"/>
              </a:lnSpc>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n-US" sz="2900">
                <a:solidFill>
                  <a:srgbClr val="000000"/>
                </a:solidFill>
                <a:latin typeface="Arial" charset="0"/>
                <a:ea typeface="Droid Sans Fallback" charset="0"/>
                <a:cs typeface="Droid Sans Fallback" charset="0"/>
              </a:rPr>
              <a:t>Limit the text on each slide.  You should have up to 6 or 7 words on a line.   You can have up to 6 lines on a slide.</a:t>
            </a:r>
          </a:p>
        </p:txBody>
      </p:sp>
      <p:sp>
        <p:nvSpPr>
          <p:cNvPr id="5" name="Notes Placeholder 4"/>
          <p:cNvSpPr>
            <a:spLocks noGrp="1"/>
          </p:cNvSpPr>
          <p:nvPr>
            <p:ph type="body" idx="1"/>
          </p:nvPr>
        </p:nvSpPr>
        <p:spPr/>
        <p:txBody>
          <a:bodyPr>
            <a:normAutofit/>
          </a:bodyPr>
          <a:lstStyle/>
          <a:p>
            <a:r>
              <a:rPr lang="en-US" dirty="0" smtClean="0"/>
              <a:t>An effective PowerPoint slide can have up to 6 lines with 6 or fewer words per line. </a:t>
            </a:r>
          </a:p>
          <a:p>
            <a:endParaRPr lang="en-US" dirty="0" smtClean="0"/>
          </a:p>
          <a:p>
            <a:pPr marL="430213" indent="-215900" eaLnBrk="1">
              <a:lnSpc>
                <a:spcPct val="93000"/>
              </a:lnSpc>
              <a:spcBef>
                <a:spcPct val="0"/>
              </a:spcBef>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200" dirty="0" smtClean="0">
                <a:latin typeface="Arial" charset="0"/>
                <a:ea typeface="Droid Sans Fallback" charset="0"/>
                <a:cs typeface="Droid Sans Fallback" charset="0"/>
              </a:rPr>
              <a:t>The slides do not carry the content, your presentation does.  </a:t>
            </a:r>
          </a:p>
          <a:p>
            <a:pPr marL="430213" indent="-215900" eaLnBrk="1">
              <a:lnSpc>
                <a:spcPct val="93000"/>
              </a:lnSpc>
              <a:spcBef>
                <a:spcPct val="0"/>
              </a:spcBef>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200" dirty="0" smtClean="0">
                <a:latin typeface="Arial" charset="0"/>
                <a:ea typeface="Droid Sans Fallback" charset="0"/>
                <a:cs typeface="Droid Sans Fallback" charset="0"/>
              </a:rPr>
              <a:t>Keep it simple.</a:t>
            </a:r>
          </a:p>
          <a:p>
            <a:pPr marL="430213" indent="-215900" eaLnBrk="1">
              <a:lnSpc>
                <a:spcPct val="93000"/>
              </a:lnSpc>
              <a:spcBef>
                <a:spcPct val="0"/>
              </a:spcBef>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200" dirty="0" smtClean="0">
                <a:latin typeface="Arial" charset="0"/>
                <a:ea typeface="Droid Sans Fallback" charset="0"/>
                <a:cs typeface="Droid Sans Fallback" charset="0"/>
              </a:rPr>
              <a:t>Font: half their age – 64 year olds need a 32 pitch font. “floor test”</a:t>
            </a:r>
          </a:p>
          <a:p>
            <a:pPr marL="430213" indent="-215900" eaLnBrk="1">
              <a:lnSpc>
                <a:spcPct val="93000"/>
              </a:lnSpc>
              <a:spcBef>
                <a:spcPct val="0"/>
              </a:spcBef>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200" dirty="0" smtClean="0">
                <a:latin typeface="Arial" charset="0"/>
                <a:ea typeface="Droid Sans Fallback" charset="0"/>
                <a:cs typeface="Droid Sans Fallback" charset="0"/>
              </a:rPr>
              <a:t>Use sans serif font – Arial or </a:t>
            </a:r>
            <a:r>
              <a:rPr lang="en-US" sz="1200" dirty="0" err="1" smtClean="0">
                <a:latin typeface="Arial" charset="0"/>
                <a:ea typeface="Droid Sans Fallback" charset="0"/>
                <a:cs typeface="Droid Sans Fallback" charset="0"/>
              </a:rPr>
              <a:t>DejaVu</a:t>
            </a:r>
            <a:r>
              <a:rPr lang="en-US" sz="1200" dirty="0" smtClean="0">
                <a:latin typeface="Arial" charset="0"/>
                <a:ea typeface="Droid Sans Fallback" charset="0"/>
                <a:cs typeface="Droid Sans Fallback" charset="0"/>
              </a:rPr>
              <a:t> Sans</a:t>
            </a:r>
          </a:p>
          <a:p>
            <a:endParaRPr lang="en-US" dirty="0"/>
          </a:p>
        </p:txBody>
      </p:sp>
    </p:spTree>
    <p:extLst>
      <p:ext uri="{BB962C8B-B14F-4D97-AF65-F5344CB8AC3E}">
        <p14:creationId xmlns:p14="http://schemas.microsoft.com/office/powerpoint/2010/main" xmlns="" val="2309917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F953A74-CDF8-4A90-A882-38990248F282}" type="slidenum">
              <a:rPr lang="en-US"/>
              <a:pPr/>
              <a:t>5</a:t>
            </a:fld>
            <a:endParaRPr lang="en-US"/>
          </a:p>
        </p:txBody>
      </p:sp>
      <p:sp>
        <p:nvSpPr>
          <p:cNvPr id="1331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13314" name="Text Box 2"/>
          <p:cNvSpPr txBox="1">
            <a:spLocks noChangeArrowheads="1"/>
          </p:cNvSpPr>
          <p:nvPr/>
        </p:nvSpPr>
        <p:spPr bwMode="auto">
          <a:xfrm>
            <a:off x="790575" y="4822825"/>
            <a:ext cx="6119813" cy="5040313"/>
          </a:xfrm>
          <a:prstGeom prst="rect">
            <a:avLst/>
          </a:prstGeom>
          <a:noFill/>
          <a:ln w="9525" cap="flat">
            <a:noFill/>
            <a:round/>
            <a:headEnd/>
            <a:tailEnd/>
          </a:ln>
          <a:effectLst/>
        </p:spPr>
        <p:txBody>
          <a:bodyPr lIns="0" tIns="25920" rIns="0" bIns="0"/>
          <a:lstStyle/>
          <a:p>
            <a:pPr marL="215900" hangingPunct="0">
              <a:lnSpc>
                <a:spcPct val="93000"/>
              </a:lnSpc>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n-US" sz="2900">
                <a:solidFill>
                  <a:srgbClr val="000000"/>
                </a:solidFill>
                <a:latin typeface="Arial" charset="0"/>
                <a:ea typeface="Droid Sans Fallback" charset="0"/>
                <a:cs typeface="Droid Sans Fallback" charset="0"/>
              </a:rPr>
              <a:t>Limit the text on each slide.  You should have up to 6 or 7 words on a line.   You can have up to 6 lines on a slide.</a:t>
            </a:r>
          </a:p>
        </p:txBody>
      </p:sp>
      <p:sp>
        <p:nvSpPr>
          <p:cNvPr id="5" name="Notes Placeholder 4"/>
          <p:cNvSpPr>
            <a:spLocks noGrp="1"/>
          </p:cNvSpPr>
          <p:nvPr>
            <p:ph type="body" idx="1"/>
          </p:nvPr>
        </p:nvSpPr>
        <p:spPr/>
        <p:txBody>
          <a:bodyPr>
            <a:normAutofit/>
          </a:bodyPr>
          <a:lstStyle/>
          <a:p>
            <a:r>
              <a:rPr lang="en-US" dirty="0" smtClean="0"/>
              <a:t>It is not necessary to create a new slide for every</a:t>
            </a:r>
            <a:r>
              <a:rPr lang="en-US" baseline="0" dirty="0" smtClean="0"/>
              <a:t> point in your presentation. Feel empowered to use a mostly blank slide.  The presentation is coming from you – not your visual aid. Here’s a 5 minute video with some additional tips. “The Most Effective Use of Powerpoint.mp4” </a:t>
            </a:r>
            <a:endParaRPr lang="en-US" dirty="0"/>
          </a:p>
        </p:txBody>
      </p:sp>
    </p:spTree>
    <p:extLst>
      <p:ext uri="{BB962C8B-B14F-4D97-AF65-F5344CB8AC3E}">
        <p14:creationId xmlns:p14="http://schemas.microsoft.com/office/powerpoint/2010/main" xmlns="" val="2309917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F953A74-CDF8-4A90-A882-38990248F282}" type="slidenum">
              <a:rPr lang="en-US"/>
              <a:pPr/>
              <a:t>6</a:t>
            </a:fld>
            <a:endParaRPr lang="en-US"/>
          </a:p>
        </p:txBody>
      </p:sp>
      <p:sp>
        <p:nvSpPr>
          <p:cNvPr id="1331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13314" name="Text Box 2"/>
          <p:cNvSpPr txBox="1">
            <a:spLocks noChangeArrowheads="1"/>
          </p:cNvSpPr>
          <p:nvPr/>
        </p:nvSpPr>
        <p:spPr bwMode="auto">
          <a:xfrm>
            <a:off x="790575" y="4822825"/>
            <a:ext cx="6119813" cy="5040313"/>
          </a:xfrm>
          <a:prstGeom prst="rect">
            <a:avLst/>
          </a:prstGeom>
          <a:noFill/>
          <a:ln w="9525" cap="flat">
            <a:noFill/>
            <a:round/>
            <a:headEnd/>
            <a:tailEnd/>
          </a:ln>
          <a:effectLst/>
        </p:spPr>
        <p:txBody>
          <a:bodyPr lIns="0" tIns="25920" rIns="0" bIns="0"/>
          <a:lstStyle/>
          <a:p>
            <a:pPr marL="215900" hangingPunct="0">
              <a:lnSpc>
                <a:spcPct val="93000"/>
              </a:lnSpc>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n-US" sz="2900">
                <a:solidFill>
                  <a:srgbClr val="000000"/>
                </a:solidFill>
                <a:latin typeface="Arial" charset="0"/>
                <a:ea typeface="Droid Sans Fallback" charset="0"/>
                <a:cs typeface="Droid Sans Fallback" charset="0"/>
              </a:rPr>
              <a:t>Limit the text on each slide.  You should have up to 6 or 7 words on a line.   You can have up to 6 lines on a slide.</a:t>
            </a:r>
          </a:p>
        </p:txBody>
      </p:sp>
      <p:sp>
        <p:nvSpPr>
          <p:cNvPr id="5" name="Notes Placeholder 4"/>
          <p:cNvSpPr>
            <a:spLocks noGrp="1"/>
          </p:cNvSpPr>
          <p:nvPr>
            <p:ph type="body" idx="1"/>
          </p:nvPr>
        </p:nvSpPr>
        <p:spPr/>
        <p:txBody>
          <a:bodyPr>
            <a:normAutofit/>
          </a:bodyPr>
          <a:lstStyle/>
          <a:p>
            <a:r>
              <a:rPr lang="en-US" baseline="0" dirty="0" smtClean="0"/>
              <a:t>F5 – start from slide 1</a:t>
            </a:r>
          </a:p>
          <a:p>
            <a:r>
              <a:rPr lang="en-US" baseline="0" dirty="0" smtClean="0"/>
              <a:t>Shift-F5 start from current slide</a:t>
            </a:r>
          </a:p>
          <a:p>
            <a:endParaRPr lang="en-US" baseline="0" dirty="0" smtClean="0"/>
          </a:p>
          <a:p>
            <a:r>
              <a:rPr lang="en-US" baseline="0" dirty="0" smtClean="0"/>
              <a:t>Alt-tab will always bring you back to the last program you had open.</a:t>
            </a:r>
          </a:p>
          <a:p>
            <a:endParaRPr lang="en-US" dirty="0" smtClean="0"/>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Download a YouTube video using en.savefrom.net.  Creates</a:t>
            </a:r>
            <a:r>
              <a:rPr lang="en-US" baseline="0" dirty="0" smtClean="0"/>
              <a:t> a .mp4 file from a </a:t>
            </a:r>
            <a:r>
              <a:rPr lang="en-US" baseline="0" dirty="0" err="1" smtClean="0"/>
              <a:t>Youtube</a:t>
            </a:r>
            <a:r>
              <a:rPr lang="en-US" baseline="0" dirty="0" smtClean="0"/>
              <a:t>.  Play with Apple QuickTime.</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baseline="0" dirty="0" smtClean="0"/>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smtClean="0">
                <a:latin typeface="Arial" charset="0"/>
                <a:ea typeface="Droid Sans Fallback" charset="0"/>
                <a:cs typeface="Droid Sans Fallback" charset="0"/>
                <a:hlinkClick r:id="rId3"/>
              </a:rPr>
              <a:t>Www.slideshare.net</a:t>
            </a:r>
            <a:r>
              <a:rPr lang="en-US" sz="1200" dirty="0" smtClean="0">
                <a:latin typeface="Arial" charset="0"/>
                <a:ea typeface="Droid Sans Fallback" charset="0"/>
                <a:cs typeface="Droid Sans Fallback" charset="0"/>
              </a:rPr>
              <a:t> Is used by presenters to share their presentations. An account is free.</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smtClean="0">
              <a:latin typeface="Arial" charset="0"/>
              <a:ea typeface="Droid Sans Fallback" charset="0"/>
              <a:cs typeface="Droid Sans Fallback" charset="0"/>
            </a:endParaRP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smtClean="0">
                <a:latin typeface="Arial" charset="0"/>
                <a:ea typeface="Droid Sans Fallback" charset="0"/>
                <a:cs typeface="Droid Sans Fallback" charset="0"/>
              </a:rPr>
              <a:t>Show </a:t>
            </a:r>
            <a:r>
              <a:rPr lang="en-US" sz="1200" dirty="0" err="1" smtClean="0">
                <a:latin typeface="Arial" charset="0"/>
                <a:ea typeface="Droid Sans Fallback" charset="0"/>
                <a:cs typeface="Droid Sans Fallback" charset="0"/>
              </a:rPr>
              <a:t>Dropbox</a:t>
            </a:r>
            <a:r>
              <a:rPr lang="en-US" sz="1200" dirty="0" smtClean="0">
                <a:latin typeface="Arial" charset="0"/>
                <a:ea typeface="Droid Sans Fallback" charset="0"/>
                <a:cs typeface="Droid Sans Fallback" charset="0"/>
              </a:rPr>
              <a:t> with Microsoft </a:t>
            </a:r>
            <a:r>
              <a:rPr lang="en-US" sz="1200" smtClean="0">
                <a:latin typeface="Arial" charset="0"/>
                <a:ea typeface="Droid Sans Fallback" charset="0"/>
                <a:cs typeface="Droid Sans Fallback" charset="0"/>
              </a:rPr>
              <a:t>PowerPoint Online.</a:t>
            </a:r>
            <a:endParaRPr lang="en-US" sz="1200" dirty="0" smtClean="0">
              <a:latin typeface="Arial" charset="0"/>
              <a:ea typeface="Droid Sans Fallback" charset="0"/>
              <a:cs typeface="Droid Sans Fallback" charset="0"/>
            </a:endParaRPr>
          </a:p>
          <a:p>
            <a:endParaRPr lang="en-US" dirty="0" smtClean="0"/>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baseline="0" dirty="0" smtClean="0"/>
          </a:p>
          <a:p>
            <a:endParaRPr lang="en-US" dirty="0"/>
          </a:p>
        </p:txBody>
      </p:sp>
    </p:spTree>
    <p:extLst>
      <p:ext uri="{BB962C8B-B14F-4D97-AF65-F5344CB8AC3E}">
        <p14:creationId xmlns:p14="http://schemas.microsoft.com/office/powerpoint/2010/main" xmlns="" val="2309917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F953A74-CDF8-4A90-A882-38990248F282}" type="slidenum">
              <a:rPr lang="en-US"/>
              <a:pPr/>
              <a:t>7</a:t>
            </a:fld>
            <a:endParaRPr lang="en-US"/>
          </a:p>
        </p:txBody>
      </p:sp>
      <p:sp>
        <p:nvSpPr>
          <p:cNvPr id="1331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13314" name="Text Box 2"/>
          <p:cNvSpPr txBox="1">
            <a:spLocks noChangeArrowheads="1"/>
          </p:cNvSpPr>
          <p:nvPr/>
        </p:nvSpPr>
        <p:spPr bwMode="auto">
          <a:xfrm>
            <a:off x="790575" y="4822825"/>
            <a:ext cx="6119813" cy="5040313"/>
          </a:xfrm>
          <a:prstGeom prst="rect">
            <a:avLst/>
          </a:prstGeom>
          <a:noFill/>
          <a:ln w="9525" cap="flat">
            <a:noFill/>
            <a:round/>
            <a:headEnd/>
            <a:tailEnd/>
          </a:ln>
          <a:effectLst/>
        </p:spPr>
        <p:txBody>
          <a:bodyPr lIns="0" tIns="25920" rIns="0" bIns="0"/>
          <a:lstStyle/>
          <a:p>
            <a:pPr marL="215900" hangingPunct="0">
              <a:lnSpc>
                <a:spcPct val="93000"/>
              </a:lnSpc>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n-US" sz="2900">
                <a:solidFill>
                  <a:srgbClr val="000000"/>
                </a:solidFill>
                <a:latin typeface="Arial" charset="0"/>
                <a:ea typeface="Droid Sans Fallback" charset="0"/>
                <a:cs typeface="Droid Sans Fallback" charset="0"/>
              </a:rPr>
              <a:t>Limit the text on each slide.  You should have up to 6 or 7 words on a line.   You can have up to 6 lines on a slide.</a:t>
            </a:r>
          </a:p>
        </p:txBody>
      </p:sp>
      <p:sp>
        <p:nvSpPr>
          <p:cNvPr id="5" name="Notes Placeholder 4"/>
          <p:cNvSpPr>
            <a:spLocks noGrp="1"/>
          </p:cNvSpPr>
          <p:nvPr>
            <p:ph type="body" idx="1"/>
          </p:nvPr>
        </p:nvSpPr>
        <p:spPr/>
        <p:txBody>
          <a:bodyPr>
            <a:normAutofit/>
          </a:bodyPr>
          <a:lstStyle/>
          <a:p>
            <a:r>
              <a:rPr lang="en-US" dirty="0" smtClean="0"/>
              <a:t>Bring flash drive with PowerPoint</a:t>
            </a:r>
            <a:r>
              <a:rPr lang="en-US" baseline="0" dirty="0" smtClean="0"/>
              <a:t> presentation and all imbedded videos. Do not assume that you can get internet access in the room.</a:t>
            </a:r>
          </a:p>
          <a:p>
            <a:endParaRPr lang="en-US" baseline="0" dirty="0" smtClean="0"/>
          </a:p>
          <a:p>
            <a:r>
              <a:rPr lang="en-US" baseline="0" dirty="0" smtClean="0"/>
              <a:t>If your laptop only has HDMI output, you must use the HDMI to VGA adapter. It is vital in that case that you have the audio cable for your external speaker connected to the headphone jack of the HDMI to VGA adapter.</a:t>
            </a:r>
            <a:endParaRPr lang="en-US" dirty="0"/>
          </a:p>
        </p:txBody>
      </p:sp>
    </p:spTree>
    <p:extLst>
      <p:ext uri="{BB962C8B-B14F-4D97-AF65-F5344CB8AC3E}">
        <p14:creationId xmlns:p14="http://schemas.microsoft.com/office/powerpoint/2010/main" xmlns="" val="2309917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F953A74-CDF8-4A90-A882-38990248F282}" type="slidenum">
              <a:rPr lang="en-US"/>
              <a:pPr/>
              <a:t>8</a:t>
            </a:fld>
            <a:endParaRPr lang="en-US"/>
          </a:p>
        </p:txBody>
      </p:sp>
      <p:sp>
        <p:nvSpPr>
          <p:cNvPr id="13313" name="Rectangle 1"/>
          <p:cNvSpPr txBox="1">
            <a:spLocks noGrp="1" noRot="1" noChangeAspect="1" noChangeArrowheads="1"/>
          </p:cNvSpPr>
          <p:nvPr>
            <p:ph type="sldImg"/>
          </p:nvPr>
        </p:nvSpPr>
        <p:spPr bwMode="auto">
          <a:xfrm>
            <a:off x="1485900" y="900113"/>
            <a:ext cx="4589463" cy="3441700"/>
          </a:xfrm>
          <a:prstGeom prst="rect">
            <a:avLst/>
          </a:prstGeom>
          <a:solidFill>
            <a:srgbClr val="FFFFFF"/>
          </a:solidFill>
          <a:ln>
            <a:solidFill>
              <a:srgbClr val="000000"/>
            </a:solidFill>
            <a:miter lim="800000"/>
            <a:headEnd/>
            <a:tailEnd/>
          </a:ln>
        </p:spPr>
      </p:sp>
      <p:sp>
        <p:nvSpPr>
          <p:cNvPr id="13314" name="Text Box 2"/>
          <p:cNvSpPr txBox="1">
            <a:spLocks noChangeArrowheads="1"/>
          </p:cNvSpPr>
          <p:nvPr/>
        </p:nvSpPr>
        <p:spPr bwMode="auto">
          <a:xfrm>
            <a:off x="790575" y="4822825"/>
            <a:ext cx="6119813" cy="5040313"/>
          </a:xfrm>
          <a:prstGeom prst="rect">
            <a:avLst/>
          </a:prstGeom>
          <a:noFill/>
          <a:ln w="9525" cap="flat">
            <a:noFill/>
            <a:round/>
            <a:headEnd/>
            <a:tailEnd/>
          </a:ln>
          <a:effectLst/>
        </p:spPr>
        <p:txBody>
          <a:bodyPr lIns="0" tIns="25920" rIns="0" bIns="0"/>
          <a:lstStyle/>
          <a:p>
            <a:pPr marL="215900" hangingPunct="0">
              <a:lnSpc>
                <a:spcPct val="93000"/>
              </a:lnSpc>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n-US" sz="2900">
                <a:solidFill>
                  <a:srgbClr val="000000"/>
                </a:solidFill>
                <a:latin typeface="Arial" charset="0"/>
                <a:ea typeface="Droid Sans Fallback" charset="0"/>
                <a:cs typeface="Droid Sans Fallback" charset="0"/>
              </a:rPr>
              <a:t>Limit the text on each slide.  You should have up to 6 or 7 words on a line.   You can have up to 6 lines on a slide.</a:t>
            </a:r>
          </a:p>
        </p:txBody>
      </p:sp>
      <p:sp>
        <p:nvSpPr>
          <p:cNvPr id="5" name="Notes Placeholder 4"/>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xmlns="" val="230991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6581469"/>
            <a:ext cx="10080625" cy="97820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5" name="Rectangle 4"/>
          <p:cNvSpPr/>
          <p:nvPr/>
        </p:nvSpPr>
        <p:spPr>
          <a:xfrm>
            <a:off x="-10500" y="6672464"/>
            <a:ext cx="2479904" cy="78571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6" name="Rectangle 5"/>
          <p:cNvSpPr/>
          <p:nvPr/>
        </p:nvSpPr>
        <p:spPr>
          <a:xfrm>
            <a:off x="2600663" y="6661966"/>
            <a:ext cx="7479964" cy="78746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8" name="Title 7"/>
          <p:cNvSpPr>
            <a:spLocks noGrp="1"/>
          </p:cNvSpPr>
          <p:nvPr>
            <p:ph type="ctrTitle"/>
          </p:nvPr>
        </p:nvSpPr>
        <p:spPr>
          <a:xfrm>
            <a:off x="2604161" y="4451810"/>
            <a:ext cx="7140443" cy="2015913"/>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20" indent="0" algn="ctr">
              <a:buNone/>
            </a:lvl2pPr>
            <a:lvl3pPr marL="1007838" indent="0" algn="ctr">
              <a:buNone/>
            </a:lvl3pPr>
            <a:lvl4pPr marL="1511758" indent="0" algn="ctr">
              <a:buNone/>
            </a:lvl4pPr>
            <a:lvl5pPr marL="2015677" indent="0" algn="ctr">
              <a:buNone/>
            </a:lvl5pPr>
            <a:lvl6pPr marL="2519597" indent="0" algn="ctr">
              <a:buNone/>
            </a:lvl6pPr>
            <a:lvl7pPr marL="3023515" indent="0" algn="ctr">
              <a:buNone/>
            </a:lvl7pPr>
            <a:lvl8pPr marL="3527435" indent="0" algn="ctr">
              <a:buNone/>
            </a:lvl8pPr>
            <a:lvl9pPr marL="4031354"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84005" y="6689963"/>
            <a:ext cx="2268141" cy="755968"/>
          </a:xfrm>
        </p:spPr>
        <p:txBody>
          <a:bodyPr>
            <a:noAutofit/>
          </a:bodyPr>
          <a:lstStyle>
            <a:lvl1pPr algn="ctr">
              <a:defRPr sz="2200">
                <a:solidFill>
                  <a:srgbClr val="FFFFFF"/>
                </a:solidFill>
              </a:defRPr>
            </a:lvl1pPr>
          </a:lstStyle>
          <a:p>
            <a:pPr>
              <a:defRPr/>
            </a:pPr>
            <a:endParaRPr lang="en-US"/>
          </a:p>
        </p:txBody>
      </p:sp>
      <p:sp>
        <p:nvSpPr>
          <p:cNvPr id="10" name="Footer Placeholder 16"/>
          <p:cNvSpPr>
            <a:spLocks noGrp="1"/>
          </p:cNvSpPr>
          <p:nvPr>
            <p:ph type="ftr" sz="quarter" idx="11"/>
          </p:nvPr>
        </p:nvSpPr>
        <p:spPr>
          <a:xfrm>
            <a:off x="2299644" y="260741"/>
            <a:ext cx="6468401" cy="402483"/>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820547" y="251989"/>
            <a:ext cx="924057" cy="419982"/>
          </a:xfrm>
        </p:spPr>
        <p:txBody>
          <a:bodyPr/>
          <a:lstStyle>
            <a:lvl1pPr>
              <a:defRPr>
                <a:solidFill>
                  <a:schemeClr val="tx2"/>
                </a:solidFill>
              </a:defRPr>
            </a:lvl1pPr>
          </a:lstStyle>
          <a:p>
            <a:fld id="{C1D14A06-7E41-4ED7-8ED8-320BB656ABC8}" type="slidenum">
              <a:rPr lang="en-US"/>
              <a:pPr/>
              <a:t>‹#›</a:t>
            </a:fld>
            <a:endParaRPr lang="en-US"/>
          </a:p>
        </p:txBody>
      </p:sp>
      <p:sp>
        <p:nvSpPr>
          <p:cNvPr id="12" name="TextBox 11"/>
          <p:cNvSpPr txBox="1"/>
          <p:nvPr userDrawn="1"/>
        </p:nvSpPr>
        <p:spPr>
          <a:xfrm>
            <a:off x="87312" y="1341437"/>
            <a:ext cx="457200" cy="380425"/>
          </a:xfrm>
          <a:prstGeom prst="rect">
            <a:avLst/>
          </a:prstGeom>
          <a:noFill/>
        </p:spPr>
        <p:txBody>
          <a:bodyPr wrap="square" rtlCol="0">
            <a:spAutoFit/>
          </a:bodyPr>
          <a:lstStyle/>
          <a:p>
            <a:endParaRPr lang="en-US" dirty="0"/>
          </a:p>
        </p:txBody>
      </p:sp>
      <p:sp>
        <p:nvSpPr>
          <p:cNvPr id="13" name="Slide Number Placeholder 22"/>
          <p:cNvSpPr txBox="1">
            <a:spLocks/>
          </p:cNvSpPr>
          <p:nvPr userDrawn="1"/>
        </p:nvSpPr>
        <p:spPr>
          <a:xfrm>
            <a:off x="0" y="1401691"/>
            <a:ext cx="588036" cy="269488"/>
          </a:xfrm>
          <a:prstGeom prst="rect">
            <a:avLst/>
          </a:prstGeom>
        </p:spPr>
        <p:txBody>
          <a:bodyPr vert="horz" wrap="square" lIns="100794" tIns="50397" rIns="100794" bIns="50397" numCol="1" anchor="ctr" anchorCtr="0" compatLnSpc="1">
            <a:prstTxWarp prst="textNoShape">
              <a:avLst/>
            </a:prstTxWarp>
            <a:noAutofit/>
          </a:bodyPr>
          <a:lstStyle>
            <a:lvl1pPr algn="ctr" eaLnBrk="1" hangingPunct="1">
              <a:defRPr sz="1500" b="1">
                <a:solidFill>
                  <a:srgbClr val="FFFFFF"/>
                </a:solidFill>
              </a:defRPr>
            </a:lvl1pPr>
          </a:lstStyle>
          <a:p>
            <a:pPr marL="0" marR="0" lvl="0" indent="0" algn="ctr" defTabSz="457200" rtl="0" eaLnBrk="1" fontAlgn="base" latinLnBrk="0" hangingPunct="1">
              <a:lnSpc>
                <a:spcPct val="104000"/>
              </a:lnSpc>
              <a:spcBef>
                <a:spcPct val="0"/>
              </a:spcBef>
              <a:spcAft>
                <a:spcPct val="0"/>
              </a:spcAft>
              <a:buClr>
                <a:srgbClr val="000000"/>
              </a:buClr>
              <a:buSzPct val="100000"/>
              <a:buFont typeface="Times New Roman" pitchFamily="16" charset="0"/>
              <a:buNone/>
              <a:tabLst/>
              <a:defRPr/>
            </a:pPr>
            <a:fld id="{AFB8A9B6-4AF6-45A6-B7F3-741BD92D1BE8}" type="slidenum">
              <a:rPr kumimoji="0" lang="en-US" sz="1200" b="1" i="0" u="none" strike="noStrike" kern="1200" cap="none" spc="0" normalizeH="0" baseline="0" noProof="0" smtClean="0">
                <a:ln>
                  <a:noFill/>
                </a:ln>
                <a:solidFill>
                  <a:srgbClr val="FFFFFF"/>
                </a:solidFill>
                <a:effectLst/>
                <a:uLnTx/>
                <a:uFillTx/>
                <a:latin typeface="Source Sans Pro" pitchFamily="32" charset="0"/>
                <a:ea typeface="+mn-ea"/>
                <a:cs typeface="+mn-cs"/>
              </a:rPr>
              <a:pPr marL="0" marR="0" lvl="0" indent="0" algn="ctr" defTabSz="457200" rtl="0" eaLnBrk="1" fontAlgn="base" latinLnBrk="0" hangingPunct="1">
                <a:lnSpc>
                  <a:spcPct val="104000"/>
                </a:lnSpc>
                <a:spcBef>
                  <a:spcPct val="0"/>
                </a:spcBef>
                <a:spcAft>
                  <a:spcPct val="0"/>
                </a:spcAft>
                <a:buClr>
                  <a:srgbClr val="000000"/>
                </a:buClr>
                <a:buSzPct val="100000"/>
                <a:buFont typeface="Times New Roman" pitchFamily="16" charset="0"/>
                <a:buNone/>
                <a:tabLst/>
                <a:defRPr/>
              </a:pPr>
              <a:t>‹#›</a:t>
            </a:fld>
            <a:endParaRPr kumimoji="0" lang="en-US" sz="1200" b="1" i="0" u="none" strike="noStrike" kern="1200" cap="none" spc="0" normalizeH="0" baseline="0" noProof="0" dirty="0">
              <a:ln>
                <a:noFill/>
              </a:ln>
              <a:solidFill>
                <a:srgbClr val="FFFFFF"/>
              </a:solidFill>
              <a:effectLst/>
              <a:uLnTx/>
              <a:uFillTx/>
              <a:latin typeface="Source Sans Pro" pitchFamily="32"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2FEAE12E-20B4-4B62-9AC7-6A3645407E2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720417" y="0"/>
            <a:ext cx="353522"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5" name="Rectangle 4"/>
          <p:cNvSpPr/>
          <p:nvPr/>
        </p:nvSpPr>
        <p:spPr>
          <a:xfrm>
            <a:off x="6771170" y="671971"/>
            <a:ext cx="252016" cy="6887704"/>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6" name="Rectangle 5"/>
          <p:cNvSpPr/>
          <p:nvPr/>
        </p:nvSpPr>
        <p:spPr>
          <a:xfrm>
            <a:off x="6771170" y="1"/>
            <a:ext cx="252016" cy="5879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2" name="Vertical Title 1"/>
          <p:cNvSpPr>
            <a:spLocks noGrp="1"/>
          </p:cNvSpPr>
          <p:nvPr>
            <p:ph type="title" orient="vert"/>
          </p:nvPr>
        </p:nvSpPr>
        <p:spPr>
          <a:xfrm>
            <a:off x="7224449" y="671973"/>
            <a:ext cx="2268141" cy="608098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031" y="671971"/>
            <a:ext cx="6132380" cy="60809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7224449" y="6887705"/>
            <a:ext cx="2436151" cy="402483"/>
          </a:xfrm>
        </p:spPr>
        <p:txBody>
          <a:bodyPr/>
          <a:lstStyle>
            <a:lvl1pPr>
              <a:defRPr/>
            </a:lvl1pPr>
          </a:lstStyle>
          <a:p>
            <a:pPr>
              <a:defRPr/>
            </a:pPr>
            <a:endParaRPr lang="en-US"/>
          </a:p>
        </p:txBody>
      </p:sp>
      <p:sp>
        <p:nvSpPr>
          <p:cNvPr id="8" name="Footer Placeholder 4"/>
          <p:cNvSpPr>
            <a:spLocks noGrp="1"/>
          </p:cNvSpPr>
          <p:nvPr>
            <p:ph type="ftr" sz="quarter" idx="11"/>
          </p:nvPr>
        </p:nvSpPr>
        <p:spPr>
          <a:xfrm>
            <a:off x="504033" y="6887705"/>
            <a:ext cx="6144632" cy="402483"/>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6603192" y="159230"/>
            <a:ext cx="587975" cy="269517"/>
          </a:xfrm>
        </p:spPr>
        <p:txBody>
          <a:bodyPr/>
          <a:lstStyle>
            <a:lvl1pPr>
              <a:defRPr/>
            </a:lvl1pPr>
          </a:lstStyle>
          <a:p>
            <a:fld id="{12C62191-C78E-440A-B19D-4ED26D0485F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p:cNvSpPr/>
          <p:nvPr/>
        </p:nvSpPr>
        <p:spPr bwMode="white">
          <a:xfrm>
            <a:off x="0" y="6581469"/>
            <a:ext cx="10080625" cy="97820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eaLnBrk="1" hangingPunct="1">
              <a:defRPr/>
            </a:pPr>
            <a:endParaRPr lang="en-US"/>
          </a:p>
        </p:txBody>
      </p:sp>
      <p:sp>
        <p:nvSpPr>
          <p:cNvPr id="4" name="Rectangle 3"/>
          <p:cNvSpPr/>
          <p:nvPr/>
        </p:nvSpPr>
        <p:spPr>
          <a:xfrm>
            <a:off x="-10500" y="6672464"/>
            <a:ext cx="2479904" cy="78571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eaLnBrk="1" hangingPunct="1">
              <a:defRPr/>
            </a:pPr>
            <a:endParaRPr lang="en-US"/>
          </a:p>
        </p:txBody>
      </p:sp>
      <p:sp>
        <p:nvSpPr>
          <p:cNvPr id="5" name="Rectangle 4"/>
          <p:cNvSpPr/>
          <p:nvPr/>
        </p:nvSpPr>
        <p:spPr>
          <a:xfrm>
            <a:off x="2600663" y="6661966"/>
            <a:ext cx="7479964" cy="78746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eaLnBrk="1" hangingPunct="1">
              <a:defRPr/>
            </a:pPr>
            <a:endParaRPr lang="en-US"/>
          </a:p>
        </p:txBody>
      </p:sp>
      <p:sp>
        <p:nvSpPr>
          <p:cNvPr id="9" name="Subtitle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20" indent="0" algn="ctr">
              <a:buNone/>
            </a:lvl2pPr>
            <a:lvl3pPr marL="1007838" indent="0" algn="ctr">
              <a:buNone/>
            </a:lvl3pPr>
            <a:lvl4pPr marL="1511758" indent="0" algn="ctr">
              <a:buNone/>
            </a:lvl4pPr>
            <a:lvl5pPr marL="2015677" indent="0" algn="ctr">
              <a:buNone/>
            </a:lvl5pPr>
            <a:lvl6pPr marL="2519597" indent="0" algn="ctr">
              <a:buNone/>
            </a:lvl6pPr>
            <a:lvl7pPr marL="3023515" indent="0" algn="ctr">
              <a:buNone/>
            </a:lvl7pPr>
            <a:lvl8pPr marL="3527435" indent="0" algn="ctr">
              <a:buNone/>
            </a:lvl8pPr>
            <a:lvl9pPr marL="4031354" indent="0" algn="ctr">
              <a:buNone/>
            </a:lvl9pPr>
          </a:lstStyle>
          <a:p>
            <a:endParaRPr lang="en-US" dirty="0"/>
          </a:p>
        </p:txBody>
      </p:sp>
      <p:sp>
        <p:nvSpPr>
          <p:cNvPr id="6" name="Date Placeholder 27"/>
          <p:cNvSpPr>
            <a:spLocks noGrp="1"/>
          </p:cNvSpPr>
          <p:nvPr>
            <p:ph type="dt" sz="half" idx="10"/>
          </p:nvPr>
        </p:nvSpPr>
        <p:spPr>
          <a:xfrm>
            <a:off x="84005" y="6689963"/>
            <a:ext cx="2268141" cy="755968"/>
          </a:xfrm>
        </p:spPr>
        <p:txBody>
          <a:bodyPr>
            <a:noAutofit/>
          </a:bodyPr>
          <a:lstStyle>
            <a:lvl1pPr algn="ctr">
              <a:defRPr sz="2200">
                <a:solidFill>
                  <a:srgbClr val="FFFFFF"/>
                </a:solidFill>
              </a:defRPr>
            </a:lvl1pPr>
          </a:lstStyle>
          <a:p>
            <a:pPr>
              <a:defRPr/>
            </a:pPr>
            <a:endParaRPr lang="en-US"/>
          </a:p>
        </p:txBody>
      </p:sp>
      <p:sp>
        <p:nvSpPr>
          <p:cNvPr id="7" name="Footer Placeholder 16"/>
          <p:cNvSpPr>
            <a:spLocks noGrp="1"/>
          </p:cNvSpPr>
          <p:nvPr>
            <p:ph type="ftr" sz="quarter" idx="11"/>
          </p:nvPr>
        </p:nvSpPr>
        <p:spPr>
          <a:xfrm>
            <a:off x="2299644" y="260741"/>
            <a:ext cx="6468401" cy="402483"/>
          </a:xfrm>
        </p:spPr>
        <p:txBody>
          <a:bodyPr/>
          <a:lstStyle>
            <a:lvl1pPr algn="r">
              <a:defRPr>
                <a:solidFill>
                  <a:schemeClr val="tx2"/>
                </a:solidFill>
              </a:defRPr>
            </a:lvl1pPr>
          </a:lstStyle>
          <a:p>
            <a:pPr>
              <a:defRPr/>
            </a:pPr>
            <a:endParaRPr lang="en-US"/>
          </a:p>
        </p:txBody>
      </p:sp>
      <p:sp>
        <p:nvSpPr>
          <p:cNvPr id="8" name="Slide Number Placeholder 28"/>
          <p:cNvSpPr>
            <a:spLocks noGrp="1"/>
          </p:cNvSpPr>
          <p:nvPr>
            <p:ph type="sldNum" sz="quarter" idx="12"/>
          </p:nvPr>
        </p:nvSpPr>
        <p:spPr>
          <a:xfrm>
            <a:off x="8820547" y="251989"/>
            <a:ext cx="924057" cy="419982"/>
          </a:xfrm>
        </p:spPr>
        <p:txBody>
          <a:bodyPr/>
          <a:lstStyle>
            <a:lvl1pPr>
              <a:defRPr>
                <a:solidFill>
                  <a:schemeClr val="tx2"/>
                </a:solidFill>
              </a:defRPr>
            </a:lvl1pPr>
          </a:lstStyle>
          <a:p>
            <a:fld id="{8E591DC5-6AE0-4012-8781-6BE8483AE8A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2"/>
          <p:cNvSpPr/>
          <p:nvPr/>
        </p:nvSpPr>
        <p:spPr bwMode="white">
          <a:xfrm>
            <a:off x="0" y="6581469"/>
            <a:ext cx="10080625" cy="97820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eaLnBrk="1" hangingPunct="1">
              <a:defRPr/>
            </a:pPr>
            <a:endParaRPr lang="en-US"/>
          </a:p>
        </p:txBody>
      </p:sp>
      <p:sp>
        <p:nvSpPr>
          <p:cNvPr id="4" name="Rectangle 3"/>
          <p:cNvSpPr/>
          <p:nvPr/>
        </p:nvSpPr>
        <p:spPr>
          <a:xfrm>
            <a:off x="-10500" y="6672464"/>
            <a:ext cx="2479904" cy="78571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eaLnBrk="1" hangingPunct="1">
              <a:defRPr/>
            </a:pPr>
            <a:endParaRPr lang="en-US"/>
          </a:p>
        </p:txBody>
      </p:sp>
      <p:sp>
        <p:nvSpPr>
          <p:cNvPr id="5" name="Rectangle 4"/>
          <p:cNvSpPr/>
          <p:nvPr/>
        </p:nvSpPr>
        <p:spPr>
          <a:xfrm>
            <a:off x="2600663" y="6661966"/>
            <a:ext cx="7479964" cy="78746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eaLnBrk="1" hangingPunct="1">
              <a:defRPr/>
            </a:pPr>
            <a:endParaRPr lang="en-US"/>
          </a:p>
        </p:txBody>
      </p:sp>
      <p:sp>
        <p:nvSpPr>
          <p:cNvPr id="9" name="Subtitle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20" indent="0" algn="ctr">
              <a:buNone/>
            </a:lvl2pPr>
            <a:lvl3pPr marL="1007838" indent="0" algn="ctr">
              <a:buNone/>
            </a:lvl3pPr>
            <a:lvl4pPr marL="1511758" indent="0" algn="ctr">
              <a:buNone/>
            </a:lvl4pPr>
            <a:lvl5pPr marL="2015677" indent="0" algn="ctr">
              <a:buNone/>
            </a:lvl5pPr>
            <a:lvl6pPr marL="2519597" indent="0" algn="ctr">
              <a:buNone/>
            </a:lvl6pPr>
            <a:lvl7pPr marL="3023515" indent="0" algn="ctr">
              <a:buNone/>
            </a:lvl7pPr>
            <a:lvl8pPr marL="3527435" indent="0" algn="ctr">
              <a:buNone/>
            </a:lvl8pPr>
            <a:lvl9pPr marL="4031354" indent="0" algn="ctr">
              <a:buNone/>
            </a:lvl9pPr>
          </a:lstStyle>
          <a:p>
            <a:endParaRPr lang="en-US" dirty="0"/>
          </a:p>
        </p:txBody>
      </p:sp>
      <p:sp>
        <p:nvSpPr>
          <p:cNvPr id="6" name="Date Placeholder 27"/>
          <p:cNvSpPr>
            <a:spLocks noGrp="1"/>
          </p:cNvSpPr>
          <p:nvPr>
            <p:ph type="dt" sz="half" idx="10"/>
          </p:nvPr>
        </p:nvSpPr>
        <p:spPr>
          <a:xfrm>
            <a:off x="84005" y="6689963"/>
            <a:ext cx="2268141" cy="755968"/>
          </a:xfrm>
        </p:spPr>
        <p:txBody>
          <a:bodyPr>
            <a:noAutofit/>
          </a:bodyPr>
          <a:lstStyle>
            <a:lvl1pPr algn="ctr">
              <a:defRPr sz="2200">
                <a:solidFill>
                  <a:srgbClr val="FFFFFF"/>
                </a:solidFill>
              </a:defRPr>
            </a:lvl1pPr>
          </a:lstStyle>
          <a:p>
            <a:pPr>
              <a:defRPr/>
            </a:pPr>
            <a:endParaRPr lang="en-US"/>
          </a:p>
        </p:txBody>
      </p:sp>
      <p:sp>
        <p:nvSpPr>
          <p:cNvPr id="7" name="Footer Placeholder 16"/>
          <p:cNvSpPr>
            <a:spLocks noGrp="1"/>
          </p:cNvSpPr>
          <p:nvPr>
            <p:ph type="ftr" sz="quarter" idx="11"/>
          </p:nvPr>
        </p:nvSpPr>
        <p:spPr>
          <a:xfrm>
            <a:off x="2299644" y="260741"/>
            <a:ext cx="6468401" cy="402483"/>
          </a:xfrm>
        </p:spPr>
        <p:txBody>
          <a:bodyPr/>
          <a:lstStyle>
            <a:lvl1pPr algn="r">
              <a:defRPr>
                <a:solidFill>
                  <a:schemeClr val="tx2"/>
                </a:solidFill>
              </a:defRPr>
            </a:lvl1pPr>
          </a:lstStyle>
          <a:p>
            <a:pPr>
              <a:defRPr/>
            </a:pPr>
            <a:endParaRPr lang="en-US"/>
          </a:p>
        </p:txBody>
      </p:sp>
      <p:sp>
        <p:nvSpPr>
          <p:cNvPr id="8" name="Slide Number Placeholder 28"/>
          <p:cNvSpPr>
            <a:spLocks noGrp="1"/>
          </p:cNvSpPr>
          <p:nvPr>
            <p:ph type="sldNum" sz="quarter" idx="12"/>
          </p:nvPr>
        </p:nvSpPr>
        <p:spPr>
          <a:xfrm>
            <a:off x="8820547" y="251989"/>
            <a:ext cx="924057" cy="419982"/>
          </a:xfrm>
        </p:spPr>
        <p:txBody>
          <a:bodyPr/>
          <a:lstStyle>
            <a:lvl1pPr>
              <a:defRPr>
                <a:solidFill>
                  <a:schemeClr val="tx2"/>
                </a:solidFill>
              </a:defRPr>
            </a:lvl1pPr>
          </a:lstStyle>
          <a:p>
            <a:fld id="{86A44DAC-DF20-4C1D-A0F9-E6064246D77B}"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376488" y="287338"/>
            <a:ext cx="5326062" cy="958850"/>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503238" y="6886575"/>
            <a:ext cx="2346325" cy="519113"/>
          </a:xfrm>
        </p:spPr>
        <p:txBody>
          <a:bodyPr/>
          <a:lstStyle>
            <a:lvl1pPr>
              <a:defRPr/>
            </a:lvl1pPr>
          </a:lstStyle>
          <a:p>
            <a:endParaRPr lang="en-US"/>
          </a:p>
        </p:txBody>
      </p:sp>
      <p:sp>
        <p:nvSpPr>
          <p:cNvPr id="4" name="Footer Placeholder 3"/>
          <p:cNvSpPr>
            <a:spLocks noGrp="1"/>
          </p:cNvSpPr>
          <p:nvPr>
            <p:ph type="ftr" idx="11"/>
          </p:nvPr>
        </p:nvSpPr>
        <p:spPr>
          <a:xfrm>
            <a:off x="3448050" y="6886575"/>
            <a:ext cx="3194050" cy="519113"/>
          </a:xfrm>
        </p:spPr>
        <p:txBody>
          <a:bodyPr/>
          <a:lstStyle>
            <a:lvl1pPr>
              <a:defRPr/>
            </a:lvl1pPr>
          </a:lstStyle>
          <a:p>
            <a:endParaRPr lang="en-US"/>
          </a:p>
        </p:txBody>
      </p:sp>
      <p:sp>
        <p:nvSpPr>
          <p:cNvPr id="5" name="Slide Number Placeholder 4"/>
          <p:cNvSpPr>
            <a:spLocks noGrp="1"/>
          </p:cNvSpPr>
          <p:nvPr>
            <p:ph type="sldNum" idx="12"/>
          </p:nvPr>
        </p:nvSpPr>
        <p:spPr>
          <a:xfrm>
            <a:off x="7227888" y="6886575"/>
            <a:ext cx="2346325" cy="519113"/>
          </a:xfrm>
        </p:spPr>
        <p:txBody>
          <a:bodyPr/>
          <a:lstStyle>
            <a:lvl1pPr>
              <a:defRPr>
                <a:solidFill>
                  <a:schemeClr val="tx2"/>
                </a:solidFill>
              </a:defRPr>
            </a:lvl1pPr>
          </a:lstStyle>
          <a:p>
            <a:fld id="{9B63C25E-3775-4C11-A7E1-547581923D0C}" type="slidenum">
              <a:rPr lang="en-US" smtClean="0"/>
              <a:pPr/>
              <a:t>‹#›</a:t>
            </a:fld>
            <a:endParaRPr lang="en-US" dirty="0"/>
          </a:p>
        </p:txBody>
      </p:sp>
      <p:sp>
        <p:nvSpPr>
          <p:cNvPr id="6" name="TextBox 5"/>
          <p:cNvSpPr txBox="1"/>
          <p:nvPr userDrawn="1"/>
        </p:nvSpPr>
        <p:spPr>
          <a:xfrm>
            <a:off x="0" y="1417637"/>
            <a:ext cx="544512" cy="301236"/>
          </a:xfrm>
          <a:prstGeom prst="rect">
            <a:avLst/>
          </a:prstGeom>
          <a:noFill/>
        </p:spPr>
        <p:txBody>
          <a:bodyPr wrap="square" rtlCol="0">
            <a:spAutoFit/>
          </a:bodyPr>
          <a:lstStyle/>
          <a:p>
            <a:pPr algn="ctr"/>
            <a:fld id="{00B7F277-29D9-46E8-9963-2D09E2F3EC1F}" type="slidenum">
              <a:rPr lang="en-US" sz="1400" b="1" smtClean="0"/>
              <a:pPr algn="ctr"/>
              <a:t>‹#›</a:t>
            </a:fld>
            <a:endParaRPr lang="en-US" sz="1400" b="1"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3" name="Rectangle 2"/>
          <p:cNvSpPr/>
          <p:nvPr/>
        </p:nvSpPr>
        <p:spPr bwMode="white">
          <a:xfrm>
            <a:off x="0" y="6581468"/>
            <a:ext cx="10080625" cy="97820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defTabSz="914400">
              <a:lnSpc>
                <a:spcPct val="100000"/>
              </a:lnSpc>
              <a:buClrTx/>
              <a:buSzTx/>
              <a:buFontTx/>
              <a:buNone/>
              <a:defRPr/>
            </a:pPr>
            <a:endParaRPr lang="en-US">
              <a:solidFill>
                <a:prstClr val="white"/>
              </a:solidFill>
            </a:endParaRPr>
          </a:p>
        </p:txBody>
      </p:sp>
      <p:sp>
        <p:nvSpPr>
          <p:cNvPr id="4" name="Rectangle 3"/>
          <p:cNvSpPr/>
          <p:nvPr/>
        </p:nvSpPr>
        <p:spPr>
          <a:xfrm>
            <a:off x="-10500" y="6672464"/>
            <a:ext cx="2479904" cy="78571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defTabSz="914400">
              <a:lnSpc>
                <a:spcPct val="100000"/>
              </a:lnSpc>
              <a:buClrTx/>
              <a:buSzTx/>
              <a:buFontTx/>
              <a:buNone/>
              <a:defRPr/>
            </a:pPr>
            <a:endParaRPr lang="en-US">
              <a:solidFill>
                <a:prstClr val="white"/>
              </a:solidFill>
            </a:endParaRPr>
          </a:p>
        </p:txBody>
      </p:sp>
      <p:sp>
        <p:nvSpPr>
          <p:cNvPr id="5" name="Rectangle 4"/>
          <p:cNvSpPr/>
          <p:nvPr/>
        </p:nvSpPr>
        <p:spPr>
          <a:xfrm>
            <a:off x="2600662" y="6661965"/>
            <a:ext cx="7479964" cy="78746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defTabSz="914400">
              <a:lnSpc>
                <a:spcPct val="100000"/>
              </a:lnSpc>
              <a:buClrTx/>
              <a:buSzTx/>
              <a:buFontTx/>
              <a:buNone/>
              <a:defRPr/>
            </a:pPr>
            <a:endParaRPr lang="en-US">
              <a:solidFill>
                <a:prstClr val="white"/>
              </a:solidFill>
            </a:endParaRPr>
          </a:p>
        </p:txBody>
      </p:sp>
      <p:sp>
        <p:nvSpPr>
          <p:cNvPr id="9" name="Subtitle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endParaRPr lang="en-US" dirty="0"/>
          </a:p>
        </p:txBody>
      </p:sp>
      <p:sp>
        <p:nvSpPr>
          <p:cNvPr id="6" name="Date Placeholder 27"/>
          <p:cNvSpPr>
            <a:spLocks noGrp="1"/>
          </p:cNvSpPr>
          <p:nvPr>
            <p:ph type="dt" sz="half" idx="10"/>
          </p:nvPr>
        </p:nvSpPr>
        <p:spPr>
          <a:xfrm>
            <a:off x="84005" y="6689963"/>
            <a:ext cx="2268141" cy="755968"/>
          </a:xfrm>
        </p:spPr>
        <p:txBody>
          <a:bodyPr>
            <a:noAutofit/>
          </a:bodyPr>
          <a:lstStyle>
            <a:lvl1pPr algn="ctr">
              <a:defRPr sz="2200">
                <a:solidFill>
                  <a:srgbClr val="FFFFFF"/>
                </a:solidFill>
              </a:defRPr>
            </a:lvl1pPr>
          </a:lstStyle>
          <a:p>
            <a:pPr>
              <a:defRPr/>
            </a:pPr>
            <a:endParaRPr lang="en-US"/>
          </a:p>
        </p:txBody>
      </p:sp>
      <p:sp>
        <p:nvSpPr>
          <p:cNvPr id="7" name="Footer Placeholder 16"/>
          <p:cNvSpPr>
            <a:spLocks noGrp="1"/>
          </p:cNvSpPr>
          <p:nvPr>
            <p:ph type="ftr" sz="quarter" idx="11"/>
          </p:nvPr>
        </p:nvSpPr>
        <p:spPr>
          <a:xfrm>
            <a:off x="2299643" y="260740"/>
            <a:ext cx="6468401" cy="402483"/>
          </a:xfrm>
        </p:spPr>
        <p:txBody>
          <a:bodyPr/>
          <a:lstStyle>
            <a:lvl1pPr algn="r">
              <a:defRPr>
                <a:solidFill>
                  <a:schemeClr val="tx2"/>
                </a:solidFill>
              </a:defRPr>
            </a:lvl1pPr>
          </a:lstStyle>
          <a:p>
            <a:pPr>
              <a:defRPr/>
            </a:pPr>
            <a:endParaRPr lang="en-US">
              <a:solidFill>
                <a:srgbClr val="775F55"/>
              </a:solidFill>
            </a:endParaRPr>
          </a:p>
        </p:txBody>
      </p:sp>
      <p:sp>
        <p:nvSpPr>
          <p:cNvPr id="8" name="Slide Number Placeholder 28"/>
          <p:cNvSpPr>
            <a:spLocks noGrp="1"/>
          </p:cNvSpPr>
          <p:nvPr>
            <p:ph type="sldNum" sz="quarter" idx="12"/>
          </p:nvPr>
        </p:nvSpPr>
        <p:spPr>
          <a:xfrm>
            <a:off x="8820547" y="251989"/>
            <a:ext cx="924057" cy="419982"/>
          </a:xfrm>
        </p:spPr>
        <p:txBody>
          <a:bodyPr/>
          <a:lstStyle>
            <a:lvl1pPr>
              <a:defRPr>
                <a:solidFill>
                  <a:schemeClr val="tx2"/>
                </a:solidFill>
              </a:defRPr>
            </a:lvl1pPr>
          </a:lstStyle>
          <a:p>
            <a:fld id="{8E591DC5-6AE0-4012-8781-6BE8483AE8A4}" type="slidenum">
              <a:rPr lang="en-US">
                <a:solidFill>
                  <a:srgbClr val="775F55"/>
                </a:solidFill>
              </a:rPr>
              <a:pPr/>
              <a:t>‹#›</a:t>
            </a:fld>
            <a:endParaRPr lang="en-US">
              <a:solidFill>
                <a:srgbClr val="775F55"/>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3" name="Rectangle 2"/>
          <p:cNvSpPr/>
          <p:nvPr/>
        </p:nvSpPr>
        <p:spPr bwMode="white">
          <a:xfrm>
            <a:off x="0" y="6581468"/>
            <a:ext cx="10080625" cy="97820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defTabSz="914400">
              <a:lnSpc>
                <a:spcPct val="100000"/>
              </a:lnSpc>
              <a:buClrTx/>
              <a:buSzTx/>
              <a:buFontTx/>
              <a:buNone/>
              <a:defRPr/>
            </a:pPr>
            <a:endParaRPr lang="en-US">
              <a:solidFill>
                <a:prstClr val="white"/>
              </a:solidFill>
            </a:endParaRPr>
          </a:p>
        </p:txBody>
      </p:sp>
      <p:sp>
        <p:nvSpPr>
          <p:cNvPr id="4" name="Rectangle 3"/>
          <p:cNvSpPr/>
          <p:nvPr/>
        </p:nvSpPr>
        <p:spPr>
          <a:xfrm>
            <a:off x="-10500" y="6672464"/>
            <a:ext cx="2479904" cy="78571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defTabSz="914400">
              <a:lnSpc>
                <a:spcPct val="100000"/>
              </a:lnSpc>
              <a:buClrTx/>
              <a:buSzTx/>
              <a:buFontTx/>
              <a:buNone/>
              <a:defRPr/>
            </a:pPr>
            <a:endParaRPr lang="en-US">
              <a:solidFill>
                <a:prstClr val="white"/>
              </a:solidFill>
            </a:endParaRPr>
          </a:p>
        </p:txBody>
      </p:sp>
      <p:sp>
        <p:nvSpPr>
          <p:cNvPr id="5" name="Rectangle 4"/>
          <p:cNvSpPr/>
          <p:nvPr/>
        </p:nvSpPr>
        <p:spPr>
          <a:xfrm>
            <a:off x="2600662" y="6661965"/>
            <a:ext cx="7479964" cy="78746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defTabSz="914400">
              <a:lnSpc>
                <a:spcPct val="100000"/>
              </a:lnSpc>
              <a:buClrTx/>
              <a:buSzTx/>
              <a:buFontTx/>
              <a:buNone/>
              <a:defRPr/>
            </a:pPr>
            <a:endParaRPr lang="en-US">
              <a:solidFill>
                <a:prstClr val="white"/>
              </a:solidFill>
            </a:endParaRPr>
          </a:p>
        </p:txBody>
      </p:sp>
      <p:sp>
        <p:nvSpPr>
          <p:cNvPr id="9" name="Subtitle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endParaRPr lang="en-US" dirty="0"/>
          </a:p>
        </p:txBody>
      </p:sp>
      <p:sp>
        <p:nvSpPr>
          <p:cNvPr id="6" name="Date Placeholder 27"/>
          <p:cNvSpPr>
            <a:spLocks noGrp="1"/>
          </p:cNvSpPr>
          <p:nvPr>
            <p:ph type="dt" sz="half" idx="10"/>
          </p:nvPr>
        </p:nvSpPr>
        <p:spPr>
          <a:xfrm>
            <a:off x="84005" y="6689963"/>
            <a:ext cx="2268141" cy="755968"/>
          </a:xfrm>
        </p:spPr>
        <p:txBody>
          <a:bodyPr>
            <a:noAutofit/>
          </a:bodyPr>
          <a:lstStyle>
            <a:lvl1pPr algn="ctr">
              <a:defRPr sz="2200">
                <a:solidFill>
                  <a:srgbClr val="FFFFFF"/>
                </a:solidFill>
              </a:defRPr>
            </a:lvl1pPr>
          </a:lstStyle>
          <a:p>
            <a:pPr>
              <a:defRPr/>
            </a:pPr>
            <a:endParaRPr lang="en-US"/>
          </a:p>
        </p:txBody>
      </p:sp>
      <p:sp>
        <p:nvSpPr>
          <p:cNvPr id="7" name="Footer Placeholder 16"/>
          <p:cNvSpPr>
            <a:spLocks noGrp="1"/>
          </p:cNvSpPr>
          <p:nvPr>
            <p:ph type="ftr" sz="quarter" idx="11"/>
          </p:nvPr>
        </p:nvSpPr>
        <p:spPr>
          <a:xfrm>
            <a:off x="2299643" y="260740"/>
            <a:ext cx="6468401" cy="402483"/>
          </a:xfrm>
        </p:spPr>
        <p:txBody>
          <a:bodyPr/>
          <a:lstStyle>
            <a:lvl1pPr algn="r">
              <a:defRPr>
                <a:solidFill>
                  <a:schemeClr val="tx2"/>
                </a:solidFill>
              </a:defRPr>
            </a:lvl1pPr>
          </a:lstStyle>
          <a:p>
            <a:pPr>
              <a:defRPr/>
            </a:pPr>
            <a:endParaRPr lang="en-US">
              <a:solidFill>
                <a:srgbClr val="775F55"/>
              </a:solidFill>
            </a:endParaRPr>
          </a:p>
        </p:txBody>
      </p:sp>
      <p:sp>
        <p:nvSpPr>
          <p:cNvPr id="8" name="Slide Number Placeholder 28"/>
          <p:cNvSpPr>
            <a:spLocks noGrp="1"/>
          </p:cNvSpPr>
          <p:nvPr>
            <p:ph type="sldNum" sz="quarter" idx="12"/>
          </p:nvPr>
        </p:nvSpPr>
        <p:spPr>
          <a:xfrm>
            <a:off x="8820547" y="251989"/>
            <a:ext cx="924057" cy="419982"/>
          </a:xfrm>
        </p:spPr>
        <p:txBody>
          <a:bodyPr/>
          <a:lstStyle>
            <a:lvl1pPr>
              <a:defRPr>
                <a:solidFill>
                  <a:schemeClr val="tx2"/>
                </a:solidFill>
              </a:defRPr>
            </a:lvl1pPr>
          </a:lstStyle>
          <a:p>
            <a:fld id="{86A44DAC-DF20-4C1D-A0F9-E6064246D77B}" type="slidenum">
              <a:rPr lang="en-US">
                <a:solidFill>
                  <a:srgbClr val="775F55"/>
                </a:solidFill>
              </a:rPr>
              <a:pPr/>
              <a:t>‹#›</a:t>
            </a:fld>
            <a:endParaRPr lang="en-US">
              <a:solidFill>
                <a:srgbClr val="775F55"/>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5402" y="251989"/>
            <a:ext cx="8988557" cy="1091953"/>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75402" y="1763924"/>
            <a:ext cx="8988557" cy="4955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EA26A2BB-4A47-4E81-9D4F-FCB3B04D495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679928"/>
            <a:ext cx="10080625" cy="125994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5" name="Rectangle 4"/>
          <p:cNvSpPr/>
          <p:nvPr/>
        </p:nvSpPr>
        <p:spPr>
          <a:xfrm>
            <a:off x="1" y="1763924"/>
            <a:ext cx="1428089" cy="109195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6" name="Rectangle 5"/>
          <p:cNvSpPr/>
          <p:nvPr/>
        </p:nvSpPr>
        <p:spPr>
          <a:xfrm>
            <a:off x="1512095" y="1763924"/>
            <a:ext cx="8568531" cy="109195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3" name="Text Placeholder 2"/>
          <p:cNvSpPr>
            <a:spLocks noGrp="1"/>
          </p:cNvSpPr>
          <p:nvPr>
            <p:ph type="body" idx="1"/>
          </p:nvPr>
        </p:nvSpPr>
        <p:spPr>
          <a:xfrm>
            <a:off x="1512096" y="3023872"/>
            <a:ext cx="7852737" cy="1844421"/>
          </a:xfrm>
        </p:spPr>
        <p:txBody>
          <a:bodyPr/>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512095" y="1763924"/>
            <a:ext cx="8400521" cy="1091953"/>
          </a:xfrm>
        </p:spPr>
        <p:txBody>
          <a:bodyPr/>
          <a:lstStyle>
            <a:lvl1pPr algn="l">
              <a:buNone/>
              <a:defRPr sz="49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n-US"/>
          </a:p>
        </p:txBody>
      </p:sp>
      <p:sp>
        <p:nvSpPr>
          <p:cNvPr id="8" name="Slide Number Placeholder 12"/>
          <p:cNvSpPr>
            <a:spLocks noGrp="1"/>
          </p:cNvSpPr>
          <p:nvPr>
            <p:ph type="sldNum" sz="quarter" idx="11"/>
          </p:nvPr>
        </p:nvSpPr>
        <p:spPr>
          <a:xfrm>
            <a:off x="1" y="1931918"/>
            <a:ext cx="1428089" cy="773467"/>
          </a:xfrm>
        </p:spPr>
        <p:txBody>
          <a:bodyPr>
            <a:noAutofit/>
          </a:bodyPr>
          <a:lstStyle>
            <a:lvl1pPr>
              <a:defRPr sz="2600"/>
            </a:lvl1pPr>
          </a:lstStyle>
          <a:p>
            <a:fld id="{9CC15BF4-B1E5-4F97-AE09-D210EE9218B7}" type="slidenum">
              <a:rPr lang="en-US"/>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72041" y="1752203"/>
            <a:ext cx="4284266" cy="50397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5341167" y="1752203"/>
            <a:ext cx="4284266" cy="50397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n-US"/>
          </a:p>
        </p:txBody>
      </p:sp>
      <p:sp>
        <p:nvSpPr>
          <p:cNvPr id="6" name="Slide Number Placeholder 9"/>
          <p:cNvSpPr>
            <a:spLocks noGrp="1"/>
          </p:cNvSpPr>
          <p:nvPr>
            <p:ph type="sldNum" sz="quarter" idx="11"/>
          </p:nvPr>
        </p:nvSpPr>
        <p:spPr/>
        <p:txBody>
          <a:bodyPr/>
          <a:lstStyle>
            <a:lvl1pPr>
              <a:defRPr/>
            </a:lvl1pPr>
          </a:lstStyle>
          <a:p>
            <a:fld id="{0FD6AE45-914F-4A2F-AEEC-A5C80F02B8C5}" type="slidenum">
              <a:rPr lang="en-US"/>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88038" y="300988"/>
            <a:ext cx="8988557" cy="958959"/>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72041" y="2687885"/>
            <a:ext cx="4284266" cy="39478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5292328" y="2687885"/>
            <a:ext cx="4284266" cy="39478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n-US"/>
          </a:p>
        </p:txBody>
      </p:sp>
      <p:sp>
        <p:nvSpPr>
          <p:cNvPr id="8" name="Slide Number Placeholder 11"/>
          <p:cNvSpPr>
            <a:spLocks noGrp="1"/>
          </p:cNvSpPr>
          <p:nvPr>
            <p:ph type="sldNum" sz="quarter" idx="11"/>
          </p:nvPr>
        </p:nvSpPr>
        <p:spPr/>
        <p:txBody>
          <a:bodyPr/>
          <a:lstStyle>
            <a:lvl1pPr>
              <a:defRPr/>
            </a:lvl1pPr>
          </a:lstStyle>
          <a:p>
            <a:fld id="{1C3962A6-775D-4D1D-A931-151C4DE6CA7E}" type="slidenum">
              <a:rPr lang="en-US"/>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fld id="{CD4385BB-F17D-4CB5-8DB5-3642D446959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887704"/>
            <a:ext cx="588036" cy="419982"/>
          </a:xfrm>
        </p:spPr>
        <p:txBody>
          <a:bodyPr/>
          <a:lstStyle>
            <a:lvl1pPr>
              <a:defRPr>
                <a:solidFill>
                  <a:schemeClr val="tx2"/>
                </a:solidFill>
              </a:defRPr>
            </a:lvl1pPr>
          </a:lstStyle>
          <a:p>
            <a:fld id="{A945172B-388E-4F1C-8786-9627BA9B71C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2042" y="300988"/>
            <a:ext cx="8904552" cy="958959"/>
          </a:xfrm>
        </p:spPr>
        <p:txBody>
          <a:bodyPr/>
          <a:lstStyle>
            <a:lvl1pPr algn="l">
              <a:buNone/>
              <a:defRPr sz="4900" b="0"/>
            </a:lvl1pPr>
          </a:lstStyle>
          <a:p>
            <a:r>
              <a:rPr lang="en-US" smtClean="0"/>
              <a:t>Click to edit Master title style</a:t>
            </a:r>
            <a:endParaRPr lang="en-US"/>
          </a:p>
        </p:txBody>
      </p:sp>
      <p:sp>
        <p:nvSpPr>
          <p:cNvPr id="3" name="Text Placeholder 2"/>
          <p:cNvSpPr>
            <a:spLocks noGrp="1"/>
          </p:cNvSpPr>
          <p:nvPr>
            <p:ph type="body" idx="2"/>
          </p:nvPr>
        </p:nvSpPr>
        <p:spPr>
          <a:xfrm>
            <a:off x="672043"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75" tIns="201568" rIns="151175" bIns="100783"/>
          <a:lstStyle>
            <a:lvl1pPr marL="0" indent="0">
              <a:spcAft>
                <a:spcPts val="1102"/>
              </a:spcAft>
              <a:buNone/>
              <a:defRPr sz="2000">
                <a:latin typeface="Helvetica"/>
              </a:defRPr>
            </a:lvl1pPr>
            <a:lvl2pPr>
              <a:buNone/>
              <a:defRPr sz="1300"/>
            </a:lvl2pPr>
            <a:lvl3pPr>
              <a:buNone/>
              <a:defRPr sz="1100"/>
            </a:lvl3pPr>
            <a:lvl4pPr>
              <a:buNone/>
              <a:defRPr sz="1000"/>
            </a:lvl4pPr>
            <a:lvl5pPr>
              <a:buNone/>
              <a:defRPr sz="1000"/>
            </a:lvl5pPr>
          </a:lstStyle>
          <a:p>
            <a:pPr lvl="0"/>
            <a:r>
              <a:rPr lang="en-US" dirty="0" smtClean="0"/>
              <a:t>Click to edit Master text styles</a:t>
            </a:r>
          </a:p>
        </p:txBody>
      </p:sp>
      <p:sp>
        <p:nvSpPr>
          <p:cNvPr id="9" name="Content Placeholder 8"/>
          <p:cNvSpPr>
            <a:spLocks noGrp="1"/>
          </p:cNvSpPr>
          <p:nvPr>
            <p:ph sz="quarter" idx="1"/>
          </p:nvPr>
        </p:nvSpPr>
        <p:spPr>
          <a:xfrm>
            <a:off x="2604161" y="1931918"/>
            <a:ext cx="7056438" cy="487179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6D5FEC42-B99F-4DCE-9F9E-C7F73DCD5A5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10501" y="5039784"/>
            <a:ext cx="10080625" cy="97820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6" name="Rectangle 5"/>
          <p:cNvSpPr/>
          <p:nvPr/>
        </p:nvSpPr>
        <p:spPr>
          <a:xfrm>
            <a:off x="-10499" y="5141280"/>
            <a:ext cx="1613600" cy="78571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7" name="Rectangle 6"/>
          <p:cNvSpPr/>
          <p:nvPr/>
        </p:nvSpPr>
        <p:spPr>
          <a:xfrm>
            <a:off x="1702856" y="5130779"/>
            <a:ext cx="8377769" cy="78571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8" name="Rectangle 7"/>
          <p:cNvSpPr/>
          <p:nvPr/>
        </p:nvSpPr>
        <p:spPr bwMode="white">
          <a:xfrm>
            <a:off x="1596101" y="1"/>
            <a:ext cx="110257" cy="75701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83" tIns="50392" rIns="100783" bIns="50392" anchor="ctr"/>
          <a:lstStyle/>
          <a:p>
            <a:pPr algn="ctr" eaLnBrk="1" hangingPunct="1">
              <a:defRPr/>
            </a:pPr>
            <a:endParaRPr lang="en-US" dirty="0">
              <a:latin typeface="Helvetica"/>
            </a:endParaRPr>
          </a:p>
        </p:txBody>
      </p:sp>
      <p:sp>
        <p:nvSpPr>
          <p:cNvPr id="4" name="Text Placeholder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a:r>
              <a:rPr lang="en-US" smtClean="0"/>
              <a:t>Click to edit Master text styles</a:t>
            </a:r>
          </a:p>
        </p:txBody>
      </p:sp>
      <p:sp>
        <p:nvSpPr>
          <p:cNvPr id="2" name="Title 1"/>
          <p:cNvSpPr>
            <a:spLocks noGrp="1"/>
          </p:cNvSpPr>
          <p:nvPr>
            <p:ph type="title"/>
          </p:nvPr>
        </p:nvSpPr>
        <p:spPr>
          <a:xfrm>
            <a:off x="1764109" y="5123779"/>
            <a:ext cx="8064500" cy="755968"/>
          </a:xfrm>
        </p:spPr>
        <p:txBody>
          <a:bodyPr/>
          <a:lstStyle>
            <a:lvl1pPr algn="l">
              <a:buNone/>
              <a:defRPr sz="31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720427" y="0"/>
            <a:ext cx="8360198" cy="5036423"/>
          </a:xfrm>
          <a:solidFill>
            <a:schemeClr val="accent1">
              <a:tint val="40000"/>
            </a:schemeClr>
          </a:solidFill>
          <a:ln>
            <a:noFill/>
          </a:ln>
        </p:spPr>
        <p:txBody>
          <a:bodyPr>
            <a:normAutofit/>
          </a:bodyPr>
          <a:lstStyle>
            <a:lvl1pPr marL="0" indent="0">
              <a:buNone/>
              <a:defRPr sz="35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888427" y="6887705"/>
            <a:ext cx="2940182" cy="402483"/>
          </a:xfrm>
        </p:spPr>
        <p:txBody>
          <a:bodyPr rtlCol="0"/>
          <a:lstStyle>
            <a:lvl1pPr>
              <a:defRPr/>
            </a:lvl1pPr>
          </a:lstStyle>
          <a:p>
            <a:pPr>
              <a:defRPr/>
            </a:pPr>
            <a:endParaRPr lang="en-US"/>
          </a:p>
        </p:txBody>
      </p:sp>
      <p:sp>
        <p:nvSpPr>
          <p:cNvPr id="10" name="Slide Number Placeholder 12"/>
          <p:cNvSpPr>
            <a:spLocks noGrp="1"/>
          </p:cNvSpPr>
          <p:nvPr>
            <p:ph type="sldNum" sz="quarter" idx="11"/>
          </p:nvPr>
        </p:nvSpPr>
        <p:spPr>
          <a:xfrm>
            <a:off x="0" y="5144780"/>
            <a:ext cx="1596099" cy="731469"/>
          </a:xfrm>
        </p:spPr>
        <p:txBody>
          <a:bodyPr/>
          <a:lstStyle>
            <a:lvl1pPr>
              <a:defRPr sz="3100"/>
            </a:lvl1pPr>
          </a:lstStyle>
          <a:p>
            <a:fld id="{22D3F574-B85D-442A-A592-5556168DB121}" type="slidenum">
              <a:rPr lang="en-US"/>
              <a:pPr/>
              <a:t>‹#›</a:t>
            </a:fld>
            <a:endParaRPr lang="en-US"/>
          </a:p>
        </p:txBody>
      </p:sp>
      <p:sp>
        <p:nvSpPr>
          <p:cNvPr id="11" name="Footer Placeholder 13"/>
          <p:cNvSpPr>
            <a:spLocks noGrp="1"/>
          </p:cNvSpPr>
          <p:nvPr>
            <p:ph type="ftr" sz="quarter" idx="12"/>
          </p:nvPr>
        </p:nvSpPr>
        <p:spPr>
          <a:xfrm>
            <a:off x="1764109" y="6887705"/>
            <a:ext cx="5040313" cy="402483"/>
          </a:xfrm>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72042" y="251989"/>
            <a:ext cx="8988557" cy="1091953"/>
          </a:xfrm>
          <a:prstGeom prst="rect">
            <a:avLst/>
          </a:prstGeom>
          <a:noFill/>
          <a:ln w="9525">
            <a:noFill/>
            <a:miter lim="800000"/>
            <a:headEnd/>
            <a:tailEnd/>
          </a:ln>
        </p:spPr>
        <p:txBody>
          <a:bodyPr vert="horz" wrap="square" lIns="100794" tIns="50397" rIns="100794" bIns="50397"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75542" y="1763925"/>
            <a:ext cx="8988557" cy="4989036"/>
          </a:xfrm>
          <a:prstGeom prst="rect">
            <a:avLst/>
          </a:prstGeom>
          <a:noFill/>
          <a:ln w="9525">
            <a:noFill/>
            <a:miter lim="800000"/>
            <a:headEnd/>
            <a:tailEnd/>
          </a:ln>
        </p:spPr>
        <p:txBody>
          <a:bodyPr vert="horz" wrap="square" lIns="100794" tIns="50397" rIns="100794" bIns="50397"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 name="Date Placeholder 13"/>
          <p:cNvSpPr>
            <a:spLocks noGrp="1"/>
          </p:cNvSpPr>
          <p:nvPr>
            <p:ph type="dt" sz="half" idx="2"/>
          </p:nvPr>
        </p:nvSpPr>
        <p:spPr>
          <a:xfrm>
            <a:off x="6720417" y="6887704"/>
            <a:ext cx="2940182" cy="402483"/>
          </a:xfrm>
          <a:prstGeom prst="rect">
            <a:avLst/>
          </a:prstGeom>
        </p:spPr>
        <p:txBody>
          <a:bodyPr vert="horz" lIns="100794" tIns="50397" rIns="100794" bIns="50397" anchor="ctr" anchorCtr="0"/>
          <a:lstStyle>
            <a:lvl1pPr algn="l" eaLnBrk="1" latinLnBrk="0" hangingPunct="1">
              <a:defRPr kumimoji="0" sz="1500">
                <a:solidFill>
                  <a:schemeClr val="tx2"/>
                </a:solidFill>
                <a:latin typeface="Garamond" charset="0"/>
                <a:ea typeface="+mn-ea"/>
                <a:cs typeface="+mn-cs"/>
              </a:defRPr>
            </a:lvl1pPr>
          </a:lstStyle>
          <a:p>
            <a:pPr>
              <a:defRPr/>
            </a:pPr>
            <a:endParaRPr lang="en-US"/>
          </a:p>
        </p:txBody>
      </p:sp>
      <p:sp>
        <p:nvSpPr>
          <p:cNvPr id="3" name="Footer Placeholder 2"/>
          <p:cNvSpPr>
            <a:spLocks noGrp="1"/>
          </p:cNvSpPr>
          <p:nvPr>
            <p:ph type="ftr" sz="quarter" idx="3"/>
          </p:nvPr>
        </p:nvSpPr>
        <p:spPr>
          <a:xfrm>
            <a:off x="672042" y="6887704"/>
            <a:ext cx="5976621" cy="402483"/>
          </a:xfrm>
          <a:prstGeom prst="rect">
            <a:avLst/>
          </a:prstGeom>
        </p:spPr>
        <p:txBody>
          <a:bodyPr vert="horz" lIns="100794" tIns="50397" rIns="100794" bIns="50397" anchor="ctr"/>
          <a:lstStyle>
            <a:lvl1pPr algn="r" eaLnBrk="1" latinLnBrk="0" hangingPunct="1">
              <a:defRPr kumimoji="0" sz="1500">
                <a:solidFill>
                  <a:schemeClr val="tx2"/>
                </a:solidFill>
                <a:latin typeface="Garamond" charset="0"/>
                <a:ea typeface="+mn-ea"/>
                <a:cs typeface="+mn-cs"/>
              </a:defRPr>
            </a:lvl1pPr>
          </a:lstStyle>
          <a:p>
            <a:pPr>
              <a:defRPr/>
            </a:pPr>
            <a:endParaRPr lang="en-US"/>
          </a:p>
        </p:txBody>
      </p:sp>
      <p:sp>
        <p:nvSpPr>
          <p:cNvPr id="7" name="Rectangle 6"/>
          <p:cNvSpPr/>
          <p:nvPr/>
        </p:nvSpPr>
        <p:spPr bwMode="white">
          <a:xfrm>
            <a:off x="0" y="1361442"/>
            <a:ext cx="10080625" cy="35173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hangingPunct="1">
              <a:defRPr/>
            </a:pPr>
            <a:endParaRPr lang="en-US" dirty="0">
              <a:latin typeface="Helvetica"/>
            </a:endParaRPr>
          </a:p>
        </p:txBody>
      </p:sp>
      <p:sp>
        <p:nvSpPr>
          <p:cNvPr id="8" name="Rectangle 7"/>
          <p:cNvSpPr/>
          <p:nvPr/>
        </p:nvSpPr>
        <p:spPr>
          <a:xfrm>
            <a:off x="0" y="1410439"/>
            <a:ext cx="588036" cy="251989"/>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hangingPunct="1">
              <a:defRPr/>
            </a:pPr>
            <a:endParaRPr lang="en-US" dirty="0">
              <a:latin typeface="Helvetica"/>
            </a:endParaRPr>
          </a:p>
        </p:txBody>
      </p:sp>
      <p:sp>
        <p:nvSpPr>
          <p:cNvPr id="9" name="Rectangle 8"/>
          <p:cNvSpPr/>
          <p:nvPr/>
        </p:nvSpPr>
        <p:spPr>
          <a:xfrm>
            <a:off x="651040" y="1410439"/>
            <a:ext cx="9429585" cy="251989"/>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hangingPunct="1">
              <a:defRPr/>
            </a:pPr>
            <a:endParaRPr lang="en-US" dirty="0">
              <a:latin typeface="Helvetica"/>
            </a:endParaRPr>
          </a:p>
        </p:txBody>
      </p:sp>
      <p:sp>
        <p:nvSpPr>
          <p:cNvPr id="23" name="Slide Number Placeholder 22"/>
          <p:cNvSpPr>
            <a:spLocks noGrp="1"/>
          </p:cNvSpPr>
          <p:nvPr>
            <p:ph type="sldNum" sz="quarter" idx="4"/>
          </p:nvPr>
        </p:nvSpPr>
        <p:spPr>
          <a:xfrm>
            <a:off x="0" y="1401691"/>
            <a:ext cx="588036" cy="269488"/>
          </a:xfrm>
          <a:prstGeom prst="rect">
            <a:avLst/>
          </a:prstGeom>
        </p:spPr>
        <p:txBody>
          <a:bodyPr vert="horz" wrap="square" lIns="100794" tIns="50397" rIns="100794" bIns="50397" numCol="1" anchor="ctr" anchorCtr="0" compatLnSpc="1">
            <a:prstTxWarp prst="textNoShape">
              <a:avLst/>
            </a:prstTxWarp>
            <a:normAutofit/>
          </a:bodyPr>
          <a:lstStyle>
            <a:lvl1pPr algn="ctr" eaLnBrk="1" hangingPunct="1">
              <a:defRPr sz="1500" b="1">
                <a:solidFill>
                  <a:srgbClr val="FFFFFF"/>
                </a:solidFill>
              </a:defRPr>
            </a:lvl1pPr>
          </a:lstStyle>
          <a:p>
            <a:fld id="{AFB8A9B6-4AF6-45A6-B7F3-741BD92D1BE8}" type="slidenum">
              <a:rPr lang="en-US" smtClean="0"/>
              <a:pPr/>
              <a:t>‹#›</a:t>
            </a:fld>
            <a:endParaRPr lang="en-US" dirty="0"/>
          </a:p>
        </p:txBody>
      </p:sp>
      <p:pic>
        <p:nvPicPr>
          <p:cNvPr id="1034" name="Picture 11" descr="Optimist International Logo.eps"/>
          <p:cNvPicPr>
            <a:picLocks noChangeAspect="1"/>
          </p:cNvPicPr>
          <p:nvPr userDrawn="1"/>
        </p:nvPicPr>
        <p:blipFill>
          <a:blip r:embed="rId18" cstate="print"/>
          <a:srcRect/>
          <a:stretch>
            <a:fillRect/>
          </a:stretch>
        </p:blipFill>
        <p:spPr bwMode="auto">
          <a:xfrm>
            <a:off x="8703290" y="6364478"/>
            <a:ext cx="966060" cy="80846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6" r:id="rId14"/>
    <p:sldLayoutId id="2147483709" r:id="rId15"/>
    <p:sldLayoutId id="2147483710" r:id="rId16"/>
  </p:sldLayoutIdLst>
  <p:timing>
    <p:tnLst>
      <p:par>
        <p:cTn id="1" dur="indefinite" restart="never" nodeType="tmRoot"/>
      </p:par>
    </p:tnLst>
  </p:timing>
  <p:hf hdr="0" ftr="0" dt="0"/>
  <p:txStyles>
    <p:titleStyle>
      <a:lvl1pPr algn="l" rtl="0" eaLnBrk="0" fontAlgn="base" hangingPunct="0">
        <a:spcBef>
          <a:spcPct val="0"/>
        </a:spcBef>
        <a:spcAft>
          <a:spcPct val="0"/>
        </a:spcAft>
        <a:defRPr sz="4900" kern="1200">
          <a:solidFill>
            <a:schemeClr val="tx2"/>
          </a:solidFill>
          <a:latin typeface="Helvetica"/>
          <a:ea typeface="ＭＳ Ｐゴシック" charset="-128"/>
          <a:cs typeface="ＭＳ Ｐゴシック" charset="-128"/>
        </a:defRPr>
      </a:lvl1pPr>
      <a:lvl2pPr algn="l" rtl="0" eaLnBrk="0" fontAlgn="base" hangingPunct="0">
        <a:spcBef>
          <a:spcPct val="0"/>
        </a:spcBef>
        <a:spcAft>
          <a:spcPct val="0"/>
        </a:spcAft>
        <a:defRPr sz="4900">
          <a:solidFill>
            <a:schemeClr val="tx2"/>
          </a:solidFill>
          <a:latin typeface="Helvetica" pitchFamily="-1" charset="0"/>
          <a:ea typeface="ＭＳ Ｐゴシック" charset="-128"/>
          <a:cs typeface="ＭＳ Ｐゴシック" charset="-128"/>
        </a:defRPr>
      </a:lvl2pPr>
      <a:lvl3pPr algn="l" rtl="0" eaLnBrk="0" fontAlgn="base" hangingPunct="0">
        <a:spcBef>
          <a:spcPct val="0"/>
        </a:spcBef>
        <a:spcAft>
          <a:spcPct val="0"/>
        </a:spcAft>
        <a:defRPr sz="4900">
          <a:solidFill>
            <a:schemeClr val="tx2"/>
          </a:solidFill>
          <a:latin typeface="Helvetica" pitchFamily="-1" charset="0"/>
          <a:ea typeface="ＭＳ Ｐゴシック" charset="-128"/>
          <a:cs typeface="ＭＳ Ｐゴシック" charset="-128"/>
        </a:defRPr>
      </a:lvl3pPr>
      <a:lvl4pPr algn="l" rtl="0" eaLnBrk="0" fontAlgn="base" hangingPunct="0">
        <a:spcBef>
          <a:spcPct val="0"/>
        </a:spcBef>
        <a:spcAft>
          <a:spcPct val="0"/>
        </a:spcAft>
        <a:defRPr sz="4900">
          <a:solidFill>
            <a:schemeClr val="tx2"/>
          </a:solidFill>
          <a:latin typeface="Helvetica" pitchFamily="-1" charset="0"/>
          <a:ea typeface="ＭＳ Ｐゴシック" charset="-128"/>
          <a:cs typeface="ＭＳ Ｐゴシック" charset="-128"/>
        </a:defRPr>
      </a:lvl4pPr>
      <a:lvl5pPr algn="l" rtl="0" eaLnBrk="0" fontAlgn="base" hangingPunct="0">
        <a:spcBef>
          <a:spcPct val="0"/>
        </a:spcBef>
        <a:spcAft>
          <a:spcPct val="0"/>
        </a:spcAft>
        <a:defRPr sz="4900">
          <a:solidFill>
            <a:schemeClr val="tx2"/>
          </a:solidFill>
          <a:latin typeface="Helvetica" pitchFamily="-1" charset="0"/>
          <a:ea typeface="ＭＳ Ｐゴシック" charset="-128"/>
          <a:cs typeface="ＭＳ Ｐゴシック" charset="-128"/>
        </a:defRPr>
      </a:lvl5pPr>
      <a:lvl6pPr marL="503972" algn="l" rtl="0" fontAlgn="base">
        <a:spcBef>
          <a:spcPct val="0"/>
        </a:spcBef>
        <a:spcAft>
          <a:spcPct val="0"/>
        </a:spcAft>
        <a:defRPr sz="4900">
          <a:solidFill>
            <a:schemeClr val="tx2"/>
          </a:solidFill>
          <a:latin typeface="Tw Cen MT" charset="-18"/>
          <a:ea typeface="ＭＳ Ｐゴシック" charset="-128"/>
          <a:cs typeface="ＭＳ Ｐゴシック" charset="-128"/>
        </a:defRPr>
      </a:lvl6pPr>
      <a:lvl7pPr marL="1007943" algn="l" rtl="0" fontAlgn="base">
        <a:spcBef>
          <a:spcPct val="0"/>
        </a:spcBef>
        <a:spcAft>
          <a:spcPct val="0"/>
        </a:spcAft>
        <a:defRPr sz="4900">
          <a:solidFill>
            <a:schemeClr val="tx2"/>
          </a:solidFill>
          <a:latin typeface="Tw Cen MT" charset="-18"/>
          <a:ea typeface="ＭＳ Ｐゴシック" charset="-128"/>
          <a:cs typeface="ＭＳ Ｐゴシック" charset="-128"/>
        </a:defRPr>
      </a:lvl7pPr>
      <a:lvl8pPr marL="1511915" algn="l" rtl="0" fontAlgn="base">
        <a:spcBef>
          <a:spcPct val="0"/>
        </a:spcBef>
        <a:spcAft>
          <a:spcPct val="0"/>
        </a:spcAft>
        <a:defRPr sz="4900">
          <a:solidFill>
            <a:schemeClr val="tx2"/>
          </a:solidFill>
          <a:latin typeface="Tw Cen MT" charset="-18"/>
          <a:ea typeface="ＭＳ Ｐゴシック" charset="-128"/>
          <a:cs typeface="ＭＳ Ｐゴシック" charset="-128"/>
        </a:defRPr>
      </a:lvl8pPr>
      <a:lvl9pPr marL="2015886" algn="l" rtl="0" fontAlgn="base">
        <a:spcBef>
          <a:spcPct val="0"/>
        </a:spcBef>
        <a:spcAft>
          <a:spcPct val="0"/>
        </a:spcAft>
        <a:defRPr sz="4900">
          <a:solidFill>
            <a:schemeClr val="tx2"/>
          </a:solidFill>
          <a:latin typeface="Tw Cen MT" charset="-18"/>
          <a:ea typeface="ＭＳ Ｐゴシック" charset="-128"/>
          <a:cs typeface="ＭＳ Ｐゴシック" charset="-128"/>
        </a:defRPr>
      </a:lvl9pPr>
    </p:titleStyle>
    <p:bodyStyle>
      <a:lvl1pPr marL="351731" indent="-351731" algn="l" rtl="0" eaLnBrk="0" fontAlgn="base" hangingPunct="0">
        <a:spcBef>
          <a:spcPts val="772"/>
        </a:spcBef>
        <a:spcAft>
          <a:spcPct val="0"/>
        </a:spcAft>
        <a:buClr>
          <a:schemeClr val="accent2"/>
        </a:buClr>
        <a:buSzPct val="60000"/>
        <a:buFont typeface="Wingdings" pitchFamily="-1" charset="2"/>
        <a:buChar char=""/>
        <a:defRPr sz="3200" kern="1200">
          <a:solidFill>
            <a:schemeClr val="tx1"/>
          </a:solidFill>
          <a:latin typeface="Helvetica"/>
          <a:ea typeface="ＭＳ Ｐゴシック" charset="-128"/>
          <a:cs typeface="ＭＳ Ｐゴシック" charset="-128"/>
        </a:defRPr>
      </a:lvl1pPr>
      <a:lvl2pPr marL="705211" indent="-300983" algn="l" rtl="0" eaLnBrk="0" fontAlgn="base" hangingPunct="0">
        <a:spcBef>
          <a:spcPts val="606"/>
        </a:spcBef>
        <a:spcAft>
          <a:spcPct val="0"/>
        </a:spcAft>
        <a:buClr>
          <a:schemeClr val="accent1"/>
        </a:buClr>
        <a:buSzPct val="70000"/>
        <a:buFont typeface="Wingdings 2" pitchFamily="-1" charset="2"/>
        <a:buChar char=""/>
        <a:defRPr sz="2900" kern="1200">
          <a:solidFill>
            <a:schemeClr val="tx1"/>
          </a:solidFill>
          <a:latin typeface="Helvetica"/>
          <a:ea typeface="ＭＳ Ｐゴシック" charset="-128"/>
          <a:cs typeface="+mn-cs"/>
        </a:defRPr>
      </a:lvl2pPr>
      <a:lvl3pPr marL="1007943" indent="-251986" algn="l" rtl="0" eaLnBrk="0" fontAlgn="base" hangingPunct="0">
        <a:spcBef>
          <a:spcPts val="551"/>
        </a:spcBef>
        <a:spcAft>
          <a:spcPct val="0"/>
        </a:spcAft>
        <a:buClr>
          <a:schemeClr val="accent2"/>
        </a:buClr>
        <a:buSzPct val="75000"/>
        <a:buFont typeface="Wingdings" pitchFamily="-1" charset="2"/>
        <a:buChar char=""/>
        <a:defRPr sz="2500" kern="1200">
          <a:solidFill>
            <a:schemeClr val="tx1"/>
          </a:solidFill>
          <a:latin typeface="Helvetica"/>
          <a:ea typeface="ＭＳ Ｐゴシック" charset="-128"/>
          <a:cs typeface="+mn-cs"/>
        </a:defRPr>
      </a:lvl3pPr>
      <a:lvl4pPr marL="1511915" indent="-251986" algn="l" rtl="0" eaLnBrk="0" fontAlgn="base" hangingPunct="0">
        <a:spcBef>
          <a:spcPts val="441"/>
        </a:spcBef>
        <a:spcAft>
          <a:spcPct val="0"/>
        </a:spcAft>
        <a:buClr>
          <a:srgbClr val="A5AB81"/>
        </a:buClr>
        <a:buSzPct val="75000"/>
        <a:buFont typeface="Wingdings" pitchFamily="-1" charset="2"/>
        <a:buChar char=""/>
        <a:defRPr sz="2200" kern="1200">
          <a:solidFill>
            <a:schemeClr val="tx1"/>
          </a:solidFill>
          <a:latin typeface="Helvetica"/>
          <a:ea typeface="ＭＳ Ｐゴシック" charset="-128"/>
          <a:cs typeface="+mn-cs"/>
        </a:defRPr>
      </a:lvl4pPr>
      <a:lvl5pPr marL="2015886" indent="-251986" algn="l" rtl="0" eaLnBrk="0" fontAlgn="base" hangingPunct="0">
        <a:spcBef>
          <a:spcPts val="441"/>
        </a:spcBef>
        <a:spcAft>
          <a:spcPct val="0"/>
        </a:spcAft>
        <a:buClr>
          <a:srgbClr val="D8B25C"/>
        </a:buClr>
        <a:buSzPct val="65000"/>
        <a:buFont typeface="Wingdings" pitchFamily="-1" charset="2"/>
        <a:buChar char=""/>
        <a:defRPr sz="2200" kern="1200">
          <a:solidFill>
            <a:schemeClr val="tx1"/>
          </a:solidFill>
          <a:latin typeface="Helvetica"/>
          <a:ea typeface="ＭＳ Ｐゴシック" charset="-128"/>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1%20-%20PowerPoint%202010%20Crash%20Course.mp4"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The%20Most%20Effective%20Use%20Of%20PowerPoint.mp4"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http://en.savefrom.net/"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hyperlink" Target="http://www.slideshare.net/"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ctrTitle"/>
          </p:nvPr>
        </p:nvSpPr>
        <p:spPr>
          <a:xfrm>
            <a:off x="315912" y="427037"/>
            <a:ext cx="8971492" cy="685800"/>
          </a:xfrm>
          <a:ln/>
        </p:spPr>
        <p:txBody>
          <a:bodyPr tIns="42840"/>
          <a:lstStyle/>
          <a:p>
            <a:pPr>
              <a:lnSpc>
                <a:spcPct val="93000"/>
              </a:lnSpc>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sz="3200" dirty="0">
                <a:solidFill>
                  <a:srgbClr val="FFFFFF"/>
                </a:solidFill>
                <a:latin typeface="DejaVu Sans"/>
              </a:rPr>
              <a:t>Knock Their Socks Off!</a:t>
            </a:r>
          </a:p>
        </p:txBody>
      </p:sp>
      <p:sp>
        <p:nvSpPr>
          <p:cNvPr id="6146" name="Rectangle 2"/>
          <p:cNvSpPr>
            <a:spLocks noGrp="1" noChangeArrowheads="1"/>
          </p:cNvSpPr>
          <p:nvPr>
            <p:ph type="subTitle" idx="1"/>
          </p:nvPr>
        </p:nvSpPr>
        <p:spPr bwMode="auto">
          <a:prstGeom prst="rect">
            <a:avLst/>
          </a:prstGeom>
          <a:noFill/>
          <a:ln/>
        </p:spPr>
        <p:txBody>
          <a:bodyPr lIns="0" tIns="28440" rIns="0" bIns="0" anchor="ctr">
            <a:normAutofit/>
          </a:bodyPr>
          <a:lstStyle/>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dirty="0">
              <a:solidFill>
                <a:srgbClr val="000000"/>
              </a:solidFill>
            </a:endParaRP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sz="4800" dirty="0">
              <a:solidFill>
                <a:srgbClr val="000000"/>
              </a:solidFill>
            </a:endParaRPr>
          </a:p>
        </p:txBody>
      </p:sp>
      <p:sp>
        <p:nvSpPr>
          <p:cNvPr id="5" name="TextBox 4"/>
          <p:cNvSpPr txBox="1"/>
          <p:nvPr/>
        </p:nvSpPr>
        <p:spPr>
          <a:xfrm>
            <a:off x="1154112" y="3475037"/>
            <a:ext cx="7696200" cy="1008225"/>
          </a:xfrm>
          <a:prstGeom prst="rect">
            <a:avLst/>
          </a:prstGeom>
          <a:noFill/>
        </p:spPr>
        <p:txBody>
          <a:bodyPr wrap="square" rtlCol="0">
            <a:spAutoFit/>
          </a:bodyPr>
          <a:lstStyle/>
          <a:p>
            <a:pPr>
              <a:lnSpc>
                <a:spcPct val="93000"/>
              </a:lnSpc>
              <a:buClrTx/>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3200" dirty="0" smtClean="0">
                <a:solidFill>
                  <a:schemeClr val="tx1"/>
                </a:solidFill>
                <a:latin typeface="+mn-lt"/>
              </a:rPr>
              <a:t>How to create an effective PowerPoint</a:t>
            </a:r>
          </a:p>
          <a:p>
            <a:pPr>
              <a:lnSpc>
                <a:spcPct val="93000"/>
              </a:lnSpc>
              <a:buClrTx/>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3200" dirty="0" smtClean="0">
                <a:solidFill>
                  <a:schemeClr val="tx1"/>
                </a:solidFill>
                <a:latin typeface="+mn-lt"/>
              </a:rPr>
              <a:t>to accompany a presentation</a:t>
            </a:r>
            <a:endParaRPr lang="en-US" sz="3200" dirty="0">
              <a:solidFill>
                <a:schemeClr val="tx1"/>
              </a:solidFill>
              <a:latin typeface="+mn-lt"/>
            </a:endParaRPr>
          </a:p>
        </p:txBody>
      </p:sp>
      <p:sp>
        <p:nvSpPr>
          <p:cNvPr id="6" name="Slide Number Placeholder 5"/>
          <p:cNvSpPr>
            <a:spLocks noGrp="1"/>
          </p:cNvSpPr>
          <p:nvPr>
            <p:ph type="sldNum" sz="quarter" idx="12"/>
          </p:nvPr>
        </p:nvSpPr>
        <p:spPr/>
        <p:txBody>
          <a:bodyPr/>
          <a:lstStyle/>
          <a:p>
            <a:fld id="{C1D14A06-7E41-4ED7-8ED8-320BB656ABC8}" type="slidenum">
              <a:rPr lang="en-US" smtClean="0"/>
              <a:pPr/>
              <a:t>1</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15900"/>
            <a:ext cx="7019925" cy="936625"/>
          </a:xfrm>
          <a:ln/>
        </p:spPr>
        <p:txBody>
          <a:bodyPr tIns="42840"/>
          <a:lstStyle/>
          <a:p>
            <a:pPr>
              <a:lnSpc>
                <a:spcPct val="93000"/>
              </a:lnSpc>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sz="3200" dirty="0">
                <a:solidFill>
                  <a:schemeClr val="bg1"/>
                </a:solidFill>
                <a:latin typeface="+mj-lt"/>
              </a:rPr>
              <a:t>Knock Their Socks Off!</a:t>
            </a:r>
          </a:p>
        </p:txBody>
      </p:sp>
      <p:sp>
        <p:nvSpPr>
          <p:cNvPr id="7170" name="Rectangle 2"/>
          <p:cNvSpPr>
            <a:spLocks noGrp="1" noChangeArrowheads="1"/>
          </p:cNvSpPr>
          <p:nvPr>
            <p:ph type="subTitle" idx="4294967295"/>
          </p:nvPr>
        </p:nvSpPr>
        <p:spPr bwMode="auto">
          <a:xfrm>
            <a:off x="0" y="1368425"/>
            <a:ext cx="9072563" cy="3287713"/>
          </a:xfrm>
          <a:prstGeom prst="rect">
            <a:avLst/>
          </a:prstGeom>
          <a:noFill/>
          <a:ln/>
        </p:spPr>
        <p:txBody>
          <a:bodyPr lIns="0" tIns="28440" rIns="0" bIns="0" anchor="ctr"/>
          <a:lstStyle/>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dirty="0">
              <a:solidFill>
                <a:srgbClr val="000000"/>
              </a:solidFill>
            </a:endParaRP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dirty="0">
              <a:solidFill>
                <a:srgbClr val="000000"/>
              </a:solidFill>
            </a:endParaRP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sz="4800" dirty="0">
              <a:solidFill>
                <a:schemeClr val="bg1"/>
              </a:solidFill>
              <a:latin typeface="+mn-lt"/>
            </a:endParaRPr>
          </a:p>
        </p:txBody>
      </p:sp>
      <p:sp>
        <p:nvSpPr>
          <p:cNvPr id="4" name="TextBox 3"/>
          <p:cNvSpPr txBox="1"/>
          <p:nvPr/>
        </p:nvSpPr>
        <p:spPr>
          <a:xfrm>
            <a:off x="3363912" y="3094037"/>
            <a:ext cx="3429144" cy="360996"/>
          </a:xfrm>
          <a:prstGeom prst="rect">
            <a:avLst/>
          </a:prstGeom>
          <a:noFill/>
        </p:spPr>
        <p:txBody>
          <a:bodyPr wrap="none" rtlCol="0">
            <a:spAutoFit/>
          </a:bodyPr>
          <a:lstStyle/>
          <a:p>
            <a:r>
              <a:rPr lang="en-US" dirty="0" smtClean="0">
                <a:hlinkClick r:id="rId3" action="ppaction://hlinkfile"/>
              </a:rPr>
              <a:t>PowerPoint 2010 Crash Course</a:t>
            </a:r>
            <a:endParaRPr lang="en-US" dirty="0"/>
          </a:p>
        </p:txBody>
      </p:sp>
      <p:sp>
        <p:nvSpPr>
          <p:cNvPr id="5" name="Slide Number Placeholder 4"/>
          <p:cNvSpPr>
            <a:spLocks noGrp="1"/>
          </p:cNvSpPr>
          <p:nvPr>
            <p:ph type="sldNum" idx="12"/>
          </p:nvPr>
        </p:nvSpPr>
        <p:spPr/>
        <p:txBody>
          <a:bodyPr/>
          <a:lstStyle/>
          <a:p>
            <a:fld id="{124BBF00-DCA8-449E-B733-CC39B0E3EAA3}" type="slidenum">
              <a:rPr lang="en-US" smtClean="0"/>
              <a:pPr/>
              <a:t>2</a:t>
            </a:fld>
            <a:endParaRPr lang="en-US"/>
          </a:p>
        </p:txBody>
      </p:sp>
    </p:spTree>
    <p:extLst>
      <p:ext uri="{BB962C8B-B14F-4D97-AF65-F5344CB8AC3E}">
        <p14:creationId xmlns:p14="http://schemas.microsoft.com/office/powerpoint/2010/main" xmlns="" val="25487497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15900"/>
            <a:ext cx="7019925" cy="936625"/>
          </a:xfrm>
          <a:ln/>
        </p:spPr>
        <p:txBody>
          <a:bodyPr tIns="42840"/>
          <a:lstStyle/>
          <a:p>
            <a:pPr>
              <a:lnSpc>
                <a:spcPct val="93000"/>
              </a:lnSpc>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sz="3200" dirty="0">
                <a:solidFill>
                  <a:schemeClr val="bg1"/>
                </a:solidFill>
                <a:latin typeface="+mj-lt"/>
              </a:rPr>
              <a:t>Knock Their Socks Off!</a:t>
            </a:r>
          </a:p>
        </p:txBody>
      </p:sp>
      <p:sp>
        <p:nvSpPr>
          <p:cNvPr id="7170" name="Rectangle 2"/>
          <p:cNvSpPr>
            <a:spLocks noGrp="1" noChangeArrowheads="1"/>
          </p:cNvSpPr>
          <p:nvPr>
            <p:ph type="subTitle" idx="4294967295"/>
          </p:nvPr>
        </p:nvSpPr>
        <p:spPr bwMode="auto">
          <a:xfrm>
            <a:off x="620712" y="1417637"/>
            <a:ext cx="8451851" cy="5334000"/>
          </a:xfrm>
          <a:prstGeom prst="rect">
            <a:avLst/>
          </a:prstGeom>
          <a:noFill/>
          <a:ln/>
        </p:spPr>
        <p:txBody>
          <a:bodyPr lIns="0" tIns="28440" rIns="0" bIns="0" anchor="ctr"/>
          <a:lstStyle/>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dirty="0">
              <a:solidFill>
                <a:srgbClr val="000000"/>
              </a:solidFill>
            </a:endParaRPr>
          </a:p>
          <a:p>
            <a:pPr marL="0" indent="0">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sz="4000" dirty="0" smtClean="0">
              <a:solidFill>
                <a:srgbClr val="000000"/>
              </a:solidFill>
            </a:endParaRPr>
          </a:p>
          <a:p>
            <a:pPr marL="0" indent="0">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4000" dirty="0" smtClean="0">
                <a:solidFill>
                  <a:schemeClr val="bg1"/>
                </a:solidFill>
              </a:rPr>
              <a:t>People tend to put every word they are going to say on their PowerPoint slides. Although this eliminates the need to memorize your presentation, ultimately this makes your slides crowded, wordy, and boring. You will lose your audience’s attention before you even reach the bottom of your…</a:t>
            </a:r>
            <a:endParaRPr lang="en-US" sz="4000" dirty="0">
              <a:solidFill>
                <a:schemeClr val="bg1"/>
              </a:solidFill>
            </a:endParaRPr>
          </a:p>
          <a:p>
            <a:pPr marL="0" indent="0">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sz="4800" dirty="0">
              <a:solidFill>
                <a:schemeClr val="bg1"/>
              </a:solidFill>
              <a:latin typeface="+mn-lt"/>
            </a:endParaRPr>
          </a:p>
        </p:txBody>
      </p:sp>
      <p:sp>
        <p:nvSpPr>
          <p:cNvPr id="4" name="Slide Number Placeholder 3"/>
          <p:cNvSpPr>
            <a:spLocks noGrp="1"/>
          </p:cNvSpPr>
          <p:nvPr>
            <p:ph type="sldNum" idx="12"/>
          </p:nvPr>
        </p:nvSpPr>
        <p:spPr/>
        <p:txBody>
          <a:bodyPr/>
          <a:lstStyle/>
          <a:p>
            <a:fld id="{124BBF00-DCA8-449E-B733-CC39B0E3EAA3}" type="slidenum">
              <a:rPr lang="en-US" smtClean="0"/>
              <a:pPr/>
              <a:t>3</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15900"/>
            <a:ext cx="7019925" cy="936625"/>
          </a:xfrm>
          <a:ln/>
        </p:spPr>
        <p:txBody>
          <a:bodyPr tIns="42840"/>
          <a:lstStyle/>
          <a:p>
            <a:pPr>
              <a:lnSpc>
                <a:spcPct val="93000"/>
              </a:lnSpc>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sz="3200" dirty="0">
                <a:solidFill>
                  <a:schemeClr val="bg1"/>
                </a:solidFill>
                <a:latin typeface="+mj-lt"/>
              </a:rPr>
              <a:t>Knock Their Socks Off!</a:t>
            </a:r>
          </a:p>
        </p:txBody>
      </p:sp>
      <p:sp>
        <p:nvSpPr>
          <p:cNvPr id="7170" name="Rectangle 2"/>
          <p:cNvSpPr>
            <a:spLocks noGrp="1" noChangeArrowheads="1"/>
          </p:cNvSpPr>
          <p:nvPr>
            <p:ph type="subTitle" idx="4294967295"/>
          </p:nvPr>
        </p:nvSpPr>
        <p:spPr bwMode="auto">
          <a:xfrm>
            <a:off x="0" y="1368425"/>
            <a:ext cx="9072563" cy="3287713"/>
          </a:xfrm>
          <a:prstGeom prst="rect">
            <a:avLst/>
          </a:prstGeom>
          <a:noFill/>
          <a:ln/>
        </p:spPr>
        <p:txBody>
          <a:bodyPr lIns="0" tIns="28440" rIns="0" bIns="0" anchor="ctr"/>
          <a:lstStyle/>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dirty="0">
              <a:solidFill>
                <a:srgbClr val="000000"/>
              </a:solidFill>
            </a:endParaRP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dirty="0">
              <a:solidFill>
                <a:srgbClr val="000000"/>
              </a:solidFill>
            </a:endParaRP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4800" dirty="0">
                <a:solidFill>
                  <a:schemeClr val="bg1"/>
                </a:solidFill>
                <a:latin typeface="+mn-lt"/>
              </a:rPr>
              <a:t>6 X </a:t>
            </a:r>
            <a:r>
              <a:rPr lang="en-US" sz="4800" dirty="0" smtClean="0">
                <a:solidFill>
                  <a:schemeClr val="bg1"/>
                </a:solidFill>
                <a:latin typeface="+mn-lt"/>
              </a:rPr>
              <a:t>6</a:t>
            </a: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sz="4800" dirty="0" smtClean="0">
              <a:solidFill>
                <a:schemeClr val="bg1"/>
              </a:solidFill>
              <a:latin typeface="+mn-lt"/>
            </a:endParaRP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2800" dirty="0" smtClean="0">
                <a:solidFill>
                  <a:schemeClr val="bg1"/>
                </a:solidFill>
                <a:latin typeface="Times New Roman" pitchFamily="18" charset="0"/>
                <a:cs typeface="Times New Roman" pitchFamily="18" charset="0"/>
              </a:rPr>
              <a:t>Times New Roman </a:t>
            </a:r>
            <a:r>
              <a:rPr lang="en-US" sz="4800" dirty="0" smtClean="0">
                <a:solidFill>
                  <a:schemeClr val="bg1"/>
                </a:solidFill>
                <a:latin typeface="Times New Roman" pitchFamily="18" charset="0"/>
                <a:cs typeface="Times New Roman" pitchFamily="18" charset="0"/>
              </a:rPr>
              <a:t>- </a:t>
            </a:r>
            <a:r>
              <a:rPr lang="en-US" sz="4800" dirty="0" smtClean="0">
                <a:solidFill>
                  <a:schemeClr val="bg1"/>
                </a:solidFill>
                <a:latin typeface="+mn-lt"/>
                <a:cs typeface="Times New Roman" pitchFamily="18" charset="0"/>
              </a:rPr>
              <a:t>Sans Serif</a:t>
            </a:r>
            <a:endParaRPr lang="en-US" sz="4800" dirty="0" smtClean="0">
              <a:solidFill>
                <a:schemeClr val="bg1"/>
              </a:solidFill>
              <a:latin typeface="Times New Roman" pitchFamily="18" charset="0"/>
              <a:cs typeface="Times New Roman" pitchFamily="18" charset="0"/>
            </a:endParaRPr>
          </a:p>
        </p:txBody>
      </p:sp>
      <p:sp>
        <p:nvSpPr>
          <p:cNvPr id="4" name="Slide Number Placeholder 3"/>
          <p:cNvSpPr>
            <a:spLocks noGrp="1"/>
          </p:cNvSpPr>
          <p:nvPr>
            <p:ph type="sldNum" idx="12"/>
          </p:nvPr>
        </p:nvSpPr>
        <p:spPr/>
        <p:txBody>
          <a:bodyPr/>
          <a:lstStyle/>
          <a:p>
            <a:fld id="{124BBF00-DCA8-449E-B733-CC39B0E3EAA3}" type="slidenum">
              <a:rPr lang="en-US" smtClean="0"/>
              <a:pPr/>
              <a:t>4</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15900"/>
            <a:ext cx="7019925" cy="936625"/>
          </a:xfrm>
          <a:ln/>
        </p:spPr>
        <p:txBody>
          <a:bodyPr tIns="42840"/>
          <a:lstStyle/>
          <a:p>
            <a:pPr>
              <a:lnSpc>
                <a:spcPct val="93000"/>
              </a:lnSpc>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sz="3200" dirty="0">
                <a:solidFill>
                  <a:schemeClr val="bg1"/>
                </a:solidFill>
                <a:latin typeface="+mj-lt"/>
              </a:rPr>
              <a:t>Knock Their Socks Off!</a:t>
            </a:r>
          </a:p>
        </p:txBody>
      </p:sp>
      <p:sp>
        <p:nvSpPr>
          <p:cNvPr id="7170" name="Rectangle 2"/>
          <p:cNvSpPr>
            <a:spLocks noGrp="1" noChangeArrowheads="1"/>
          </p:cNvSpPr>
          <p:nvPr>
            <p:ph type="subTitle" idx="4294967295"/>
          </p:nvPr>
        </p:nvSpPr>
        <p:spPr bwMode="auto">
          <a:xfrm>
            <a:off x="315912" y="1341437"/>
            <a:ext cx="9072563" cy="4468812"/>
          </a:xfrm>
          <a:prstGeom prst="rect">
            <a:avLst/>
          </a:prstGeom>
          <a:noFill/>
          <a:ln/>
        </p:spPr>
        <p:txBody>
          <a:bodyPr lIns="0" tIns="28440" rIns="0" bIns="0" anchor="ctr"/>
          <a:lstStyle/>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4800" dirty="0" smtClean="0">
                <a:solidFill>
                  <a:schemeClr val="bg1"/>
                </a:solidFill>
                <a:latin typeface="+mn-lt"/>
              </a:rPr>
              <a:t>Max of 10 slides</a:t>
            </a: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sz="4800" dirty="0" smtClean="0">
              <a:solidFill>
                <a:schemeClr val="bg1"/>
              </a:solidFill>
              <a:latin typeface="+mn-lt"/>
            </a:endParaRP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3600" dirty="0" smtClean="0">
                <a:solidFill>
                  <a:schemeClr val="bg1"/>
                </a:solidFill>
                <a:latin typeface="+mn-lt"/>
                <a:hlinkClick r:id="rId3" action="ppaction://hlinkfile"/>
              </a:rPr>
              <a:t>The Most Effective Use of PowerPoint</a:t>
            </a:r>
            <a:endParaRPr lang="en-US" sz="3600" dirty="0">
              <a:solidFill>
                <a:schemeClr val="bg1"/>
              </a:solidFill>
              <a:latin typeface="+mn-lt"/>
            </a:endParaRPr>
          </a:p>
        </p:txBody>
      </p:sp>
      <p:sp>
        <p:nvSpPr>
          <p:cNvPr id="4" name="Slide Number Placeholder 3"/>
          <p:cNvSpPr>
            <a:spLocks noGrp="1"/>
          </p:cNvSpPr>
          <p:nvPr>
            <p:ph type="sldNum" idx="12"/>
          </p:nvPr>
        </p:nvSpPr>
        <p:spPr/>
        <p:txBody>
          <a:bodyPr/>
          <a:lstStyle/>
          <a:p>
            <a:fld id="{124BBF00-DCA8-449E-B733-CC39B0E3EAA3}" type="slidenum">
              <a:rPr lang="en-US" smtClean="0"/>
              <a:pPr/>
              <a:t>5</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15900"/>
            <a:ext cx="7019925" cy="936625"/>
          </a:xfrm>
          <a:ln/>
        </p:spPr>
        <p:txBody>
          <a:bodyPr tIns="42840"/>
          <a:lstStyle/>
          <a:p>
            <a:pPr>
              <a:lnSpc>
                <a:spcPct val="93000"/>
              </a:lnSpc>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sz="3200" dirty="0">
                <a:solidFill>
                  <a:schemeClr val="bg1"/>
                </a:solidFill>
                <a:latin typeface="+mj-lt"/>
              </a:rPr>
              <a:t>Knock Their Socks Off!</a:t>
            </a:r>
          </a:p>
        </p:txBody>
      </p:sp>
      <p:sp>
        <p:nvSpPr>
          <p:cNvPr id="7170" name="Rectangle 2"/>
          <p:cNvSpPr>
            <a:spLocks noGrp="1" noChangeArrowheads="1"/>
          </p:cNvSpPr>
          <p:nvPr>
            <p:ph type="subTitle" idx="4294967295"/>
          </p:nvPr>
        </p:nvSpPr>
        <p:spPr bwMode="auto">
          <a:xfrm>
            <a:off x="315912" y="2027237"/>
            <a:ext cx="9072563" cy="4648200"/>
          </a:xfrm>
          <a:prstGeom prst="rect">
            <a:avLst/>
          </a:prstGeom>
          <a:noFill/>
          <a:ln/>
        </p:spPr>
        <p:txBody>
          <a:bodyPr lIns="0" tIns="28440" rIns="0" bIns="0" anchor="ctr"/>
          <a:lstStyle/>
          <a:p>
            <a:pPr>
              <a:buNone/>
            </a:pPr>
            <a:r>
              <a:rPr lang="en-US" sz="3600" dirty="0" smtClean="0"/>
              <a:t>Tips:</a:t>
            </a:r>
          </a:p>
          <a:p>
            <a:r>
              <a:rPr lang="en-US" sz="3600" dirty="0" smtClean="0"/>
              <a:t> Duplicate a slide with “Ctrl-D”</a:t>
            </a:r>
          </a:p>
          <a:p>
            <a:r>
              <a:rPr lang="en-US" sz="3600" dirty="0" smtClean="0"/>
              <a:t> Quickly start presentation with “F5”</a:t>
            </a:r>
          </a:p>
          <a:p>
            <a:r>
              <a:rPr lang="en-US" sz="3600" dirty="0" smtClean="0"/>
              <a:t> Change to another program with “Alt-tab”</a:t>
            </a:r>
          </a:p>
          <a:p>
            <a:r>
              <a:rPr lang="en-US" sz="3600" dirty="0" smtClean="0">
                <a:solidFill>
                  <a:schemeClr val="bg1"/>
                </a:solidFill>
                <a:latin typeface="+mn-lt"/>
              </a:rPr>
              <a:t> </a:t>
            </a:r>
            <a:r>
              <a:rPr lang="en-US" sz="3600" dirty="0" smtClean="0">
                <a:solidFill>
                  <a:schemeClr val="bg1"/>
                </a:solidFill>
                <a:latin typeface="+mn-lt"/>
                <a:hlinkClick r:id="rId3"/>
              </a:rPr>
              <a:t>savefrom.net</a:t>
            </a:r>
            <a:endParaRPr lang="en-US" sz="3600" dirty="0" smtClean="0">
              <a:solidFill>
                <a:schemeClr val="bg1"/>
              </a:solidFill>
              <a:latin typeface="+mn-lt"/>
            </a:endParaRPr>
          </a:p>
          <a:p>
            <a:r>
              <a:rPr lang="en-US" sz="3600" dirty="0" smtClean="0">
                <a:solidFill>
                  <a:schemeClr val="bg1"/>
                </a:solidFill>
                <a:latin typeface="+mn-lt"/>
              </a:rPr>
              <a:t> </a:t>
            </a:r>
            <a:r>
              <a:rPr lang="en-US" sz="3600" dirty="0" smtClean="0">
                <a:solidFill>
                  <a:schemeClr val="bg1"/>
                </a:solidFill>
                <a:latin typeface="+mn-lt"/>
                <a:hlinkClick r:id="rId4"/>
              </a:rPr>
              <a:t>www.slideshare.net</a:t>
            </a:r>
            <a:endParaRPr lang="en-US" sz="3600" dirty="0">
              <a:solidFill>
                <a:schemeClr val="bg1"/>
              </a:solidFill>
              <a:latin typeface="+mn-lt"/>
            </a:endParaRPr>
          </a:p>
        </p:txBody>
      </p:sp>
      <p:sp>
        <p:nvSpPr>
          <p:cNvPr id="4" name="Slide Number Placeholder 3"/>
          <p:cNvSpPr>
            <a:spLocks noGrp="1"/>
          </p:cNvSpPr>
          <p:nvPr>
            <p:ph type="sldNum" idx="12"/>
          </p:nvPr>
        </p:nvSpPr>
        <p:spPr/>
        <p:txBody>
          <a:bodyPr/>
          <a:lstStyle/>
          <a:p>
            <a:fld id="{124BBF00-DCA8-449E-B733-CC39B0E3EAA3}" type="slidenum">
              <a:rPr lang="en-US" smtClean="0"/>
              <a:pPr/>
              <a:t>6</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15900"/>
            <a:ext cx="7019925" cy="936625"/>
          </a:xfrm>
          <a:ln/>
        </p:spPr>
        <p:txBody>
          <a:bodyPr tIns="42840"/>
          <a:lstStyle/>
          <a:p>
            <a:pPr>
              <a:lnSpc>
                <a:spcPct val="93000"/>
              </a:lnSpc>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sz="3200" dirty="0">
                <a:solidFill>
                  <a:schemeClr val="bg1"/>
                </a:solidFill>
                <a:latin typeface="+mj-lt"/>
              </a:rPr>
              <a:t>Knock Their Socks Off!</a:t>
            </a:r>
          </a:p>
        </p:txBody>
      </p:sp>
      <p:sp>
        <p:nvSpPr>
          <p:cNvPr id="7170" name="Rectangle 2"/>
          <p:cNvSpPr>
            <a:spLocks noGrp="1" noChangeArrowheads="1"/>
          </p:cNvSpPr>
          <p:nvPr>
            <p:ph type="subTitle" idx="4294967295"/>
          </p:nvPr>
        </p:nvSpPr>
        <p:spPr bwMode="auto">
          <a:xfrm>
            <a:off x="392112" y="1368425"/>
            <a:ext cx="8680451" cy="4697412"/>
          </a:xfrm>
          <a:prstGeom prst="rect">
            <a:avLst/>
          </a:prstGeom>
          <a:noFill/>
          <a:ln/>
        </p:spPr>
        <p:txBody>
          <a:bodyPr lIns="0" tIns="28440" rIns="0" bIns="0" anchor="ctr"/>
          <a:lstStyle/>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dirty="0">
              <a:solidFill>
                <a:srgbClr val="000000"/>
              </a:solidFill>
            </a:endParaRPr>
          </a:p>
          <a:p>
            <a:pPr marL="514350" indent="-514350">
              <a:lnSpc>
                <a:spcPct val="93000"/>
              </a:lnSpc>
              <a:spcAft>
                <a:spcPct val="0"/>
              </a:spcAft>
              <a:buClrTx/>
              <a:buFont typeface="Arial"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smtClean="0">
                <a:solidFill>
                  <a:schemeClr val="bg1"/>
                </a:solidFill>
              </a:rPr>
              <a:t>USB Flash Drive</a:t>
            </a:r>
          </a:p>
          <a:p>
            <a:pPr marL="514350" indent="-514350">
              <a:lnSpc>
                <a:spcPct val="93000"/>
              </a:lnSpc>
              <a:spcAft>
                <a:spcPct val="0"/>
              </a:spcAft>
              <a:buClrTx/>
              <a:buFont typeface="Arial"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smtClean="0">
                <a:solidFill>
                  <a:schemeClr val="bg1"/>
                </a:solidFill>
              </a:rPr>
              <a:t>HDMI to VGA Adapter</a:t>
            </a:r>
          </a:p>
          <a:p>
            <a:pPr marL="514350" indent="-514350">
              <a:lnSpc>
                <a:spcPct val="93000"/>
              </a:lnSpc>
              <a:spcAft>
                <a:spcPct val="0"/>
              </a:spcAft>
              <a:buClrTx/>
              <a:buFont typeface="Arial"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smtClean="0">
                <a:solidFill>
                  <a:schemeClr val="bg1"/>
                </a:solidFill>
              </a:rPr>
              <a:t>External Speaker with Cable</a:t>
            </a:r>
          </a:p>
          <a:p>
            <a:pPr marL="514350" indent="-514350">
              <a:lnSpc>
                <a:spcPct val="93000"/>
              </a:lnSpc>
              <a:spcAft>
                <a:spcPct val="0"/>
              </a:spcAft>
              <a:buClrTx/>
              <a:buFont typeface="Arial"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smtClean="0">
                <a:solidFill>
                  <a:schemeClr val="bg1"/>
                </a:solidFill>
              </a:rPr>
              <a:t>Kensington Presenter with Laser Pointer</a:t>
            </a:r>
          </a:p>
          <a:p>
            <a:pPr marL="514350" indent="-514350">
              <a:lnSpc>
                <a:spcPct val="93000"/>
              </a:lnSpc>
              <a:spcAft>
                <a:spcPct val="0"/>
              </a:spcAft>
              <a:buClrTx/>
              <a:buFont typeface="Arial"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smtClean="0">
                <a:solidFill>
                  <a:schemeClr val="bg1"/>
                </a:solidFill>
              </a:rPr>
              <a:t>Laptop Computer</a:t>
            </a:r>
          </a:p>
          <a:p>
            <a:pPr marL="514350" indent="-514350">
              <a:lnSpc>
                <a:spcPct val="93000"/>
              </a:lnSpc>
              <a:spcAft>
                <a:spcPct val="0"/>
              </a:spcAft>
              <a:buClrTx/>
              <a:buFont typeface="Arial"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smtClean="0">
                <a:solidFill>
                  <a:schemeClr val="bg1"/>
                </a:solidFill>
              </a:rPr>
              <a:t>Video Projector</a:t>
            </a:r>
          </a:p>
          <a:p>
            <a:pPr marL="514350" indent="-514350">
              <a:lnSpc>
                <a:spcPct val="93000"/>
              </a:lnSpc>
              <a:spcAft>
                <a:spcPct val="0"/>
              </a:spcAft>
              <a:buClrTx/>
              <a:buFont typeface="Arial"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smtClean="0">
                <a:solidFill>
                  <a:schemeClr val="bg1"/>
                </a:solidFill>
              </a:rPr>
              <a:t>VGA Cable</a:t>
            </a:r>
            <a:endParaRPr lang="en-US" dirty="0">
              <a:solidFill>
                <a:schemeClr val="bg1"/>
              </a:solidFill>
            </a:endParaRPr>
          </a:p>
        </p:txBody>
      </p:sp>
      <p:sp>
        <p:nvSpPr>
          <p:cNvPr id="4" name="Slide Number Placeholder 3"/>
          <p:cNvSpPr>
            <a:spLocks noGrp="1"/>
          </p:cNvSpPr>
          <p:nvPr>
            <p:ph type="sldNum" idx="12"/>
          </p:nvPr>
        </p:nvSpPr>
        <p:spPr/>
        <p:txBody>
          <a:bodyPr/>
          <a:lstStyle/>
          <a:p>
            <a:fld id="{124BBF00-DCA8-449E-B733-CC39B0E3EAA3}" type="slidenum">
              <a:rPr lang="en-US" smtClean="0"/>
              <a:pPr/>
              <a:t>7</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15900"/>
            <a:ext cx="7019925" cy="936625"/>
          </a:xfrm>
          <a:ln/>
        </p:spPr>
        <p:txBody>
          <a:bodyPr tIns="42840"/>
          <a:lstStyle/>
          <a:p>
            <a:pPr>
              <a:lnSpc>
                <a:spcPct val="93000"/>
              </a:lnSpc>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sz="3200" dirty="0">
                <a:solidFill>
                  <a:schemeClr val="bg1"/>
                </a:solidFill>
                <a:latin typeface="+mj-lt"/>
              </a:rPr>
              <a:t>Knock Their Socks Off!</a:t>
            </a:r>
          </a:p>
        </p:txBody>
      </p:sp>
      <p:sp>
        <p:nvSpPr>
          <p:cNvPr id="7170" name="Rectangle 2"/>
          <p:cNvSpPr>
            <a:spLocks noGrp="1" noChangeArrowheads="1"/>
          </p:cNvSpPr>
          <p:nvPr>
            <p:ph type="subTitle" idx="4294967295"/>
          </p:nvPr>
        </p:nvSpPr>
        <p:spPr bwMode="auto">
          <a:xfrm>
            <a:off x="0" y="1368425"/>
            <a:ext cx="9072563" cy="4697412"/>
          </a:xfrm>
          <a:prstGeom prst="rect">
            <a:avLst/>
          </a:prstGeom>
          <a:noFill/>
          <a:ln/>
        </p:spPr>
        <p:txBody>
          <a:bodyPr lIns="0" tIns="28440" rIns="0" bIns="0" anchor="ctr"/>
          <a:lstStyle/>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dirty="0">
              <a:solidFill>
                <a:srgbClr val="000000"/>
              </a:solidFill>
            </a:endParaRP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dirty="0">
              <a:solidFill>
                <a:srgbClr val="000000"/>
              </a:solidFill>
            </a:endParaRP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4800" dirty="0" smtClean="0">
                <a:solidFill>
                  <a:schemeClr val="bg1"/>
                </a:solidFill>
                <a:latin typeface="+mn-lt"/>
              </a:rPr>
              <a:t>Thank You!</a:t>
            </a: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sz="4800" dirty="0" smtClean="0">
              <a:solidFill>
                <a:schemeClr val="bg1"/>
              </a:solidFill>
              <a:latin typeface="+mn-lt"/>
            </a:endParaRP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4800" dirty="0" smtClean="0">
                <a:solidFill>
                  <a:schemeClr val="bg1"/>
                </a:solidFill>
                <a:latin typeface="+mn-lt"/>
              </a:rPr>
              <a:t>Albert Still</a:t>
            </a:r>
          </a:p>
          <a:p>
            <a:pPr marL="0" indent="0" algn="ctr">
              <a:lnSpc>
                <a:spcPct val="93000"/>
              </a:lnSpc>
              <a:spcAft>
                <a:spcPct val="0"/>
              </a:spcAft>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4800" dirty="0" smtClean="0">
                <a:solidFill>
                  <a:schemeClr val="bg1"/>
                </a:solidFill>
                <a:latin typeface="+mn-lt"/>
              </a:rPr>
              <a:t>albert_still@yahoo.com</a:t>
            </a:r>
            <a:endParaRPr lang="en-US" sz="4800" dirty="0">
              <a:solidFill>
                <a:schemeClr val="bg1"/>
              </a:solidFill>
              <a:latin typeface="+mn-lt"/>
            </a:endParaRPr>
          </a:p>
        </p:txBody>
      </p:sp>
      <p:sp>
        <p:nvSpPr>
          <p:cNvPr id="4" name="Slide Number Placeholder 3"/>
          <p:cNvSpPr>
            <a:spLocks noGrp="1"/>
          </p:cNvSpPr>
          <p:nvPr>
            <p:ph type="sldNum" idx="12"/>
          </p:nvPr>
        </p:nvSpPr>
        <p:spPr/>
        <p:txBody>
          <a:bodyPr/>
          <a:lstStyle/>
          <a:p>
            <a:fld id="{124BBF00-DCA8-449E-B733-CC39B0E3EAA3}" type="slidenum">
              <a:rPr lang="en-US" smtClean="0"/>
              <a:pPr/>
              <a:t>8</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Median">
  <a:themeElements>
    <a:clrScheme name="Custom 1">
      <a:dk1>
        <a:srgbClr val="FFFFFF"/>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516</TotalTime>
  <Words>733</Words>
  <Application>Microsoft Office PowerPoint</Application>
  <PresentationFormat>Custom</PresentationFormat>
  <Paragraphs>92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1_Median</vt:lpstr>
      <vt:lpstr>Knock Their Socks Off!</vt:lpstr>
      <vt:lpstr>Knock Their Socks Off!</vt:lpstr>
      <vt:lpstr>Knock Their Socks Off!</vt:lpstr>
      <vt:lpstr>Knock Their Socks Off!</vt:lpstr>
      <vt:lpstr>Knock Their Socks Off!</vt:lpstr>
      <vt:lpstr>Knock Their Socks Off!</vt:lpstr>
      <vt:lpstr>Knock Their Socks Off!</vt:lpstr>
      <vt:lpstr>Knock Their Socks Off!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Knock Their Socks Off!</dc:title>
  <dc:creator>Albert Still</dc:creator>
  <cp:lastModifiedBy>Mary Still</cp:lastModifiedBy>
  <cp:revision>19</cp:revision>
  <cp:lastPrinted>1601-01-01T00:00:00Z</cp:lastPrinted>
  <dcterms:created xsi:type="dcterms:W3CDTF">2015-06-08T16:17:31Z</dcterms:created>
  <dcterms:modified xsi:type="dcterms:W3CDTF">2015-07-03T04:45:01Z</dcterms:modified>
</cp:coreProperties>
</file>