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57" r:id="rId2"/>
    <p:sldId id="258" r:id="rId3"/>
    <p:sldId id="259" r:id="rId4"/>
    <p:sldId id="260" r:id="rId5"/>
    <p:sldId id="261" r:id="rId6"/>
    <p:sldId id="268" r:id="rId7"/>
    <p:sldId id="269" r:id="rId8"/>
    <p:sldId id="265" r:id="rId9"/>
    <p:sldId id="284" r:id="rId10"/>
    <p:sldId id="267" r:id="rId11"/>
    <p:sldId id="285" r:id="rId12"/>
    <p:sldId id="266" r:id="rId13"/>
    <p:sldId id="286" r:id="rId14"/>
    <p:sldId id="287" r:id="rId15"/>
    <p:sldId id="263" r:id="rId16"/>
    <p:sldId id="288" r:id="rId17"/>
    <p:sldId id="275" r:id="rId18"/>
    <p:sldId id="276" r:id="rId19"/>
    <p:sldId id="272" r:id="rId20"/>
    <p:sldId id="274" r:id="rId21"/>
    <p:sldId id="273" r:id="rId22"/>
    <p:sldId id="270" r:id="rId23"/>
    <p:sldId id="271" r:id="rId24"/>
    <p:sldId id="264" r:id="rId25"/>
    <p:sldId id="289" r:id="rId26"/>
    <p:sldId id="282" r:id="rId27"/>
    <p:sldId id="281" r:id="rId28"/>
    <p:sldId id="280" r:id="rId29"/>
    <p:sldId id="278" r:id="rId30"/>
    <p:sldId id="279" r:id="rId31"/>
    <p:sldId id="290" r:id="rId32"/>
    <p:sldId id="291" r:id="rId33"/>
    <p:sldId id="262" r:id="rId34"/>
    <p:sldId id="277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1" r:id="rId44"/>
    <p:sldId id="300" r:id="rId45"/>
    <p:sldId id="283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96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EA75F-1F55-4B50-BAFD-8E0A2A597901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660AC-063A-44B5-A009-18EBDA05B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88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660AC-063A-44B5-A009-18EBDA05B8F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09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660AC-063A-44B5-A009-18EBDA05B8F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17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660AC-063A-44B5-A009-18EBDA05B8F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79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660AC-063A-44B5-A009-18EBDA05B8F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82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660AC-063A-44B5-A009-18EBDA05B8F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01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660AC-063A-44B5-A009-18EBDA05B8F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33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660AC-063A-44B5-A009-18EBDA05B8F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20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660AC-063A-44B5-A009-18EBDA05B8F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35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660AC-063A-44B5-A009-18EBDA05B8F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82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660AC-063A-44B5-A009-18EBDA05B8F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25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F2E0-CE36-4B4C-9A77-A49FAD820F87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32A2-0EE9-4B6F-ABFB-5E3FC6697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F2E0-CE36-4B4C-9A77-A49FAD820F87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32A2-0EE9-4B6F-ABFB-5E3FC6697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F2E0-CE36-4B4C-9A77-A49FAD820F87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32A2-0EE9-4B6F-ABFB-5E3FC6697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F2E0-CE36-4B4C-9A77-A49FAD820F87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32A2-0EE9-4B6F-ABFB-5E3FC6697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F2E0-CE36-4B4C-9A77-A49FAD820F87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32A2-0EE9-4B6F-ABFB-5E3FC6697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F2E0-CE36-4B4C-9A77-A49FAD820F87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32A2-0EE9-4B6F-ABFB-5E3FC6697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F2E0-CE36-4B4C-9A77-A49FAD820F87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32A2-0EE9-4B6F-ABFB-5E3FC6697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F2E0-CE36-4B4C-9A77-A49FAD820F87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32A2-0EE9-4B6F-ABFB-5E3FC6697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F2E0-CE36-4B4C-9A77-A49FAD820F87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32A2-0EE9-4B6F-ABFB-5E3FC6697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F2E0-CE36-4B4C-9A77-A49FAD820F87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32A2-0EE9-4B6F-ABFB-5E3FC6697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F2E0-CE36-4B4C-9A77-A49FAD820F87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32A2-0EE9-4B6F-ABFB-5E3FC6697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BF2E0-CE36-4B4C-9A77-A49FAD820F87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732A2-0EE9-4B6F-ABFB-5E3FC6697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3435" cy="67818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2002-2003</a:t>
            </a:r>
          </a:p>
        </p:txBody>
      </p:sp>
      <p:pic>
        <p:nvPicPr>
          <p:cNvPr id="7170" name="Picture 2" descr="C:\Users\Mary\Dropbox\Optimist\Hall of Fame\David_Elster_size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33600" y="609600"/>
            <a:ext cx="4792958" cy="4876800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David K. </a:t>
            </a:r>
            <a:r>
              <a:rPr lang="en-US" sz="3600" dirty="0" err="1"/>
              <a:t>Elster</a:t>
            </a:r>
            <a:endParaRPr lang="en-US" sz="3600" dirty="0"/>
          </a:p>
          <a:p>
            <a:pPr algn="ctr"/>
            <a:r>
              <a:rPr lang="en-US" sz="2600" dirty="0"/>
              <a:t>Fayetteville, Georgia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2002-2003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699772"/>
            <a:ext cx="4792958" cy="4696455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Paul Harbin</a:t>
            </a:r>
          </a:p>
          <a:p>
            <a:pPr algn="ctr"/>
            <a:r>
              <a:rPr lang="en-US" sz="2600" dirty="0"/>
              <a:t>Knoxville, Tennessee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EEF807-B936-4EE1-B07A-F039C9E4FD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19138"/>
            <a:ext cx="4792958" cy="465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7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2002-2003</a:t>
            </a:r>
          </a:p>
        </p:txBody>
      </p:sp>
      <p:pic>
        <p:nvPicPr>
          <p:cNvPr id="8194" name="Picture 2" descr="C:\Users\Mary\Dropbox\Optimist\Hall of Fame\Dub_Perry_size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0" y="685800"/>
            <a:ext cx="4343400" cy="4801378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W. B. Perry, Jr.</a:t>
            </a:r>
          </a:p>
          <a:p>
            <a:pPr algn="ctr"/>
            <a:r>
              <a:rPr lang="en-US" sz="2600" dirty="0"/>
              <a:t>East Point, Georgia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2002-2003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831262"/>
            <a:ext cx="4343400" cy="4510453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Essie Johnson</a:t>
            </a:r>
          </a:p>
          <a:p>
            <a:pPr algn="ctr"/>
            <a:r>
              <a:rPr lang="en-US" sz="2600" dirty="0"/>
              <a:t>Knoxville, Tennessee</a:t>
            </a:r>
          </a:p>
        </p:txBody>
      </p:sp>
    </p:spTree>
    <p:extLst>
      <p:ext uri="{BB962C8B-B14F-4D97-AF65-F5344CB8AC3E}">
        <p14:creationId xmlns:p14="http://schemas.microsoft.com/office/powerpoint/2010/main" val="37634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2002-2003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958515"/>
            <a:ext cx="4343400" cy="4255948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Robert Leonard</a:t>
            </a:r>
          </a:p>
          <a:p>
            <a:pPr algn="ctr"/>
            <a:r>
              <a:rPr lang="en-US" sz="2600" dirty="0"/>
              <a:t>Knoxville, Tennessee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018520-B367-4EA8-B458-BF78BC65A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73753"/>
            <a:ext cx="4343400" cy="424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2003-2004</a:t>
            </a:r>
          </a:p>
        </p:txBody>
      </p:sp>
      <p:pic>
        <p:nvPicPr>
          <p:cNvPr id="20482" name="Picture 2" descr="C:\Users\Mary\Dropbox\Optimist\Hall of Fame\Dorothy_Jorgense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62200" y="685800"/>
            <a:ext cx="4267200" cy="4751585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Dorothy Jorgensen</a:t>
            </a:r>
          </a:p>
          <a:p>
            <a:pPr algn="ctr"/>
            <a:r>
              <a:rPr lang="en-US" sz="2600" dirty="0"/>
              <a:t>Kennesaw, Georgia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2003-2004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2670" y="685800"/>
            <a:ext cx="3746259" cy="4751585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Hal Bell</a:t>
            </a:r>
          </a:p>
          <a:p>
            <a:pPr algn="ctr"/>
            <a:r>
              <a:rPr lang="en-US" sz="2600" dirty="0"/>
              <a:t>Kennesaw, Georgia</a:t>
            </a:r>
          </a:p>
        </p:txBody>
      </p:sp>
    </p:spTree>
    <p:extLst>
      <p:ext uri="{BB962C8B-B14F-4D97-AF65-F5344CB8AC3E}">
        <p14:creationId xmlns:p14="http://schemas.microsoft.com/office/powerpoint/2010/main" val="278383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2003-2004</a:t>
            </a:r>
          </a:p>
        </p:txBody>
      </p:sp>
      <p:pic>
        <p:nvPicPr>
          <p:cNvPr id="9218" name="Picture 2" descr="C:\Users\Mary\Dropbox\Optimist\Hall of Fame\Thomas_Eubanks_size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62200" y="609600"/>
            <a:ext cx="4267200" cy="4855779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Thomas Eubanks</a:t>
            </a:r>
          </a:p>
          <a:p>
            <a:pPr algn="ctr"/>
            <a:r>
              <a:rPr lang="en-US" sz="2600" dirty="0"/>
              <a:t>Jasper, Georgia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2003-2004</a:t>
            </a:r>
          </a:p>
        </p:txBody>
      </p:sp>
      <p:pic>
        <p:nvPicPr>
          <p:cNvPr id="10242" name="Picture 2" descr="C:\Users\Mary\Dropbox\Optimist\Hall of Fame\Richard_Shriver_size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38400" y="609600"/>
            <a:ext cx="4114800" cy="4819135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Richard K. Shiver</a:t>
            </a:r>
          </a:p>
          <a:p>
            <a:pPr algn="ctr"/>
            <a:r>
              <a:rPr lang="en-US" sz="2600" dirty="0"/>
              <a:t>LaGrange, Georgia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2004-2005</a:t>
            </a:r>
          </a:p>
        </p:txBody>
      </p:sp>
      <p:pic>
        <p:nvPicPr>
          <p:cNvPr id="11266" name="Picture 2" descr="C:\Users\Mary\Dropbox\Optimist\Hall of Fame\Ralph_Eberhart_size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0" y="685800"/>
            <a:ext cx="4495800" cy="4734353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Ralph </a:t>
            </a:r>
            <a:r>
              <a:rPr lang="en-US" sz="3600" dirty="0" err="1"/>
              <a:t>Eberhart</a:t>
            </a:r>
            <a:endParaRPr lang="en-US" sz="3600" dirty="0"/>
          </a:p>
          <a:p>
            <a:pPr algn="ctr"/>
            <a:r>
              <a:rPr lang="en-US" sz="2600" dirty="0"/>
              <a:t>Roswell, Georgia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1996-1997</a:t>
            </a:r>
          </a:p>
        </p:txBody>
      </p:sp>
      <p:pic>
        <p:nvPicPr>
          <p:cNvPr id="1026" name="Picture 2" descr="C:\Users\Mary\Dropbox\Optimist\Hall of Fame\Jimmy_Myerholz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00715" y="685800"/>
            <a:ext cx="4514410" cy="4800600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Jimmy </a:t>
            </a:r>
            <a:r>
              <a:rPr lang="en-US" sz="3600" dirty="0" err="1"/>
              <a:t>Myerholz</a:t>
            </a:r>
            <a:endParaRPr lang="en-US" sz="3600" dirty="0"/>
          </a:p>
          <a:p>
            <a:pPr algn="ctr"/>
            <a:r>
              <a:rPr lang="en-US" sz="2600" dirty="0"/>
              <a:t>Hartwell, Georgia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2005-2006</a:t>
            </a:r>
          </a:p>
        </p:txBody>
      </p:sp>
      <p:pic>
        <p:nvPicPr>
          <p:cNvPr id="12290" name="Picture 2" descr="C:\Users\Mary\Dropbox\Optimist\Hall of Fame\Linda_Lee_size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62200" y="609600"/>
            <a:ext cx="4267200" cy="4892431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486400"/>
            <a:ext cx="5486400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Linda Lee</a:t>
            </a:r>
          </a:p>
          <a:p>
            <a:pPr algn="ctr"/>
            <a:r>
              <a:rPr lang="en-US" sz="2600" dirty="0"/>
              <a:t>Savannah, Georgia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2006-2007</a:t>
            </a:r>
          </a:p>
        </p:txBody>
      </p:sp>
      <p:pic>
        <p:nvPicPr>
          <p:cNvPr id="13314" name="Picture 2" descr="C:\Users\Mary\Dropbox\Optimist\Hall of Fame\Mark_Eubanks_size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0" y="609600"/>
            <a:ext cx="4443679" cy="4802216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Mark Eubanks</a:t>
            </a:r>
          </a:p>
          <a:p>
            <a:pPr algn="ctr"/>
            <a:r>
              <a:rPr lang="en-US" sz="2600" dirty="0"/>
              <a:t>Rome, Georgia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2007-2008</a:t>
            </a:r>
          </a:p>
        </p:txBody>
      </p:sp>
      <p:pic>
        <p:nvPicPr>
          <p:cNvPr id="14338" name="Picture 2" descr="C:\Users\Mary\Dropbox\Optimist\Hall of Fame\Keith_Pruitt_size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57400" y="609600"/>
            <a:ext cx="4876800" cy="4842697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Keith Pruitt</a:t>
            </a:r>
          </a:p>
          <a:p>
            <a:pPr algn="ctr"/>
            <a:r>
              <a:rPr lang="en-US" sz="2600" dirty="0"/>
              <a:t>Cumming, Georgia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2007-2008</a:t>
            </a:r>
          </a:p>
        </p:txBody>
      </p:sp>
      <p:pic>
        <p:nvPicPr>
          <p:cNvPr id="15362" name="Picture 2" descr="C:\Users\Mary\Dropbox\Optimist\Hall of Fame\Jerry_Loose_size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38400" y="609600"/>
            <a:ext cx="4057650" cy="4819650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Jerry Loose</a:t>
            </a:r>
          </a:p>
          <a:p>
            <a:pPr algn="ctr"/>
            <a:r>
              <a:rPr lang="en-US" sz="2600" dirty="0"/>
              <a:t>Snellville, Georgia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2008-2009</a:t>
            </a:r>
          </a:p>
        </p:txBody>
      </p:sp>
      <p:pic>
        <p:nvPicPr>
          <p:cNvPr id="16386" name="Picture 2" descr="C:\Users\Mary\Dropbox\Optimist\Hall of Fame\George_Daniel_size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4600" y="609600"/>
            <a:ext cx="3895927" cy="4800600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George M. Daniel</a:t>
            </a:r>
          </a:p>
          <a:p>
            <a:pPr algn="ctr"/>
            <a:r>
              <a:rPr lang="en-US" sz="2600" dirty="0"/>
              <a:t>Carrollton, Georgia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2008-2009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791579"/>
            <a:ext cx="3895927" cy="4436642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Bob Buss</a:t>
            </a:r>
          </a:p>
          <a:p>
            <a:pPr algn="ctr"/>
            <a:r>
              <a:rPr lang="en-US" sz="2600" dirty="0"/>
              <a:t>Kodak, Tennessee</a:t>
            </a:r>
          </a:p>
        </p:txBody>
      </p:sp>
    </p:spTree>
    <p:extLst>
      <p:ext uri="{BB962C8B-B14F-4D97-AF65-F5344CB8AC3E}">
        <p14:creationId xmlns:p14="http://schemas.microsoft.com/office/powerpoint/2010/main" val="457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2009-2010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33E2D03-FCA1-49A7-9672-E41841FB41E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5" b="8895"/>
          <a:stretch>
            <a:fillRect/>
          </a:stretch>
        </p:blipFill>
        <p:spPr>
          <a:xfrm>
            <a:off x="1752600" y="838200"/>
            <a:ext cx="5486400" cy="4419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J. Bryan Willingham</a:t>
            </a:r>
          </a:p>
          <a:p>
            <a:pPr algn="ctr"/>
            <a:r>
              <a:rPr lang="en-US" sz="2600" dirty="0"/>
              <a:t>Jackson, Mississippi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2010-2011</a:t>
            </a:r>
          </a:p>
        </p:txBody>
      </p:sp>
      <p:pic>
        <p:nvPicPr>
          <p:cNvPr id="17410" name="Picture 2" descr="C:\Users\Mary\Dropbox\Optimist\Hall of Fame\Alfred_Carson_size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90800" y="609600"/>
            <a:ext cx="3886200" cy="4848726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Alfred C. Carson</a:t>
            </a:r>
          </a:p>
          <a:p>
            <a:pPr algn="ctr"/>
            <a:r>
              <a:rPr lang="en-US" sz="2600" dirty="0"/>
              <a:t>Sandersville, Georgia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2010-2011</a:t>
            </a:r>
          </a:p>
        </p:txBody>
      </p:sp>
      <p:pic>
        <p:nvPicPr>
          <p:cNvPr id="18434" name="Picture 2" descr="C:\Users\Mary\Dropbox\Optimist\Hall of Fame\Deanna_Morrow_size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0" y="685800"/>
            <a:ext cx="4419600" cy="4720257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Deanna Morrow</a:t>
            </a:r>
          </a:p>
          <a:p>
            <a:pPr algn="ctr"/>
            <a:r>
              <a:rPr lang="en-US" sz="2600" dirty="0"/>
              <a:t>Douglasville, Georgia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2011-2012</a:t>
            </a:r>
          </a:p>
        </p:txBody>
      </p:sp>
      <p:pic>
        <p:nvPicPr>
          <p:cNvPr id="19458" name="Picture 2" descr="C:\Users\Mary\Dropbox\Optimist\Hall of Fame\Dick_Folk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09800" y="685800"/>
            <a:ext cx="4648200" cy="4757142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Richard A. Folk</a:t>
            </a:r>
          </a:p>
          <a:p>
            <a:pPr algn="ctr"/>
            <a:r>
              <a:rPr lang="en-US" sz="2600" dirty="0"/>
              <a:t>Carrollton, Georgia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1997-1998</a:t>
            </a:r>
          </a:p>
        </p:txBody>
      </p:sp>
      <p:pic>
        <p:nvPicPr>
          <p:cNvPr id="2054" name="Picture 6" descr="C:\Users\Mary\Dropbox\Optimist\Hall of Fame\Nick_Prillaman_size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09800" y="685800"/>
            <a:ext cx="4495800" cy="4748238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H. Nick </a:t>
            </a:r>
            <a:r>
              <a:rPr lang="en-US" sz="3600" dirty="0" err="1"/>
              <a:t>Prillaman</a:t>
            </a:r>
            <a:r>
              <a:rPr lang="en-US" sz="3600" dirty="0"/>
              <a:t>, Jr.</a:t>
            </a:r>
          </a:p>
          <a:p>
            <a:pPr algn="ctr"/>
            <a:r>
              <a:rPr lang="en-US" sz="2600" dirty="0"/>
              <a:t>Atlanta, Georgia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2012-2013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926244"/>
            <a:ext cx="4267785" cy="4201788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Buzz </a:t>
            </a:r>
            <a:r>
              <a:rPr lang="en-US" sz="3600" dirty="0" err="1"/>
              <a:t>Buswell</a:t>
            </a:r>
            <a:endParaRPr lang="en-US" sz="3600" dirty="0"/>
          </a:p>
          <a:p>
            <a:pPr algn="ctr"/>
            <a:r>
              <a:rPr lang="en-US" sz="2600" dirty="0"/>
              <a:t>Knoxville, Tennessee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2012-2013</a:t>
            </a:r>
          </a:p>
        </p:txBody>
      </p:sp>
      <p:pic>
        <p:nvPicPr>
          <p:cNvPr id="22530" name="Picture 2" descr="C:\Users\Mary\Dropbox\Optimist\Hall of Fame\Rose_Kohler_size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62200" y="609600"/>
            <a:ext cx="4267785" cy="4835077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Rose Kohler</a:t>
            </a:r>
          </a:p>
          <a:p>
            <a:pPr algn="ctr"/>
            <a:r>
              <a:rPr lang="en-US" sz="2600" dirty="0"/>
              <a:t>Summerville, Georgia</a:t>
            </a:r>
          </a:p>
        </p:txBody>
      </p:sp>
    </p:spTree>
    <p:extLst>
      <p:ext uri="{BB962C8B-B14F-4D97-AF65-F5344CB8AC3E}">
        <p14:creationId xmlns:p14="http://schemas.microsoft.com/office/powerpoint/2010/main" val="302046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2012-2013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916315"/>
            <a:ext cx="4267785" cy="4221646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David Harter</a:t>
            </a:r>
          </a:p>
          <a:p>
            <a:pPr algn="ctr"/>
            <a:r>
              <a:rPr lang="en-US" sz="2600" dirty="0"/>
              <a:t>Knoxville, Tennessee</a:t>
            </a:r>
          </a:p>
        </p:txBody>
      </p:sp>
    </p:spTree>
    <p:extLst>
      <p:ext uri="{BB962C8B-B14F-4D97-AF65-F5344CB8AC3E}">
        <p14:creationId xmlns:p14="http://schemas.microsoft.com/office/powerpoint/2010/main" val="262437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2013-2014</a:t>
            </a:r>
          </a:p>
        </p:txBody>
      </p:sp>
      <p:pic>
        <p:nvPicPr>
          <p:cNvPr id="24578" name="Picture 2" descr="C:\Users\Mary\Dropbox\Optimist\Hall of Fame\Cheryl_Pruitt_size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38400" y="609600"/>
            <a:ext cx="4038600" cy="4802659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Cheryl Pruitt</a:t>
            </a:r>
          </a:p>
          <a:p>
            <a:pPr algn="ctr"/>
            <a:r>
              <a:rPr lang="en-US" sz="2600" dirty="0"/>
              <a:t>Cumming, Georgia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2013-2014</a:t>
            </a:r>
          </a:p>
        </p:txBody>
      </p:sp>
      <p:pic>
        <p:nvPicPr>
          <p:cNvPr id="23556" name="Picture 4" descr="C:\Users\Mary\Dropbox\Optimist\Hall of Fame\Susan_White1_size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0" y="609600"/>
            <a:ext cx="4343400" cy="4911003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Susan White</a:t>
            </a:r>
          </a:p>
          <a:p>
            <a:pPr algn="ctr"/>
            <a:r>
              <a:rPr lang="en-US" sz="2600" dirty="0"/>
              <a:t>Jasper, Georgia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2014-2015</a:t>
            </a:r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5614" y="609600"/>
            <a:ext cx="4044172" cy="4911003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Hal Sewell</a:t>
            </a:r>
          </a:p>
          <a:p>
            <a:pPr algn="ctr"/>
            <a:r>
              <a:rPr lang="en-US" sz="2600" dirty="0"/>
              <a:t>Senoia, Georgia</a:t>
            </a:r>
          </a:p>
        </p:txBody>
      </p:sp>
    </p:spTree>
    <p:extLst>
      <p:ext uri="{BB962C8B-B14F-4D97-AF65-F5344CB8AC3E}">
        <p14:creationId xmlns:p14="http://schemas.microsoft.com/office/powerpoint/2010/main" val="80618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2015-2016</a:t>
            </a:r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5614" y="1146712"/>
            <a:ext cx="4044172" cy="3836778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Ed May</a:t>
            </a:r>
          </a:p>
          <a:p>
            <a:pPr algn="ctr"/>
            <a:r>
              <a:rPr lang="en-US" sz="2600" dirty="0"/>
              <a:t>Atlanta, Georgia</a:t>
            </a:r>
          </a:p>
        </p:txBody>
      </p:sp>
    </p:spTree>
    <p:extLst>
      <p:ext uri="{BB962C8B-B14F-4D97-AF65-F5344CB8AC3E}">
        <p14:creationId xmlns:p14="http://schemas.microsoft.com/office/powerpoint/2010/main" val="325180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2016-2017</a:t>
            </a:r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6426" y="1146712"/>
            <a:ext cx="3782547" cy="3836778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Ellen Strait</a:t>
            </a:r>
          </a:p>
          <a:p>
            <a:pPr algn="ctr"/>
            <a:r>
              <a:rPr lang="en-US" sz="2600" dirty="0"/>
              <a:t>Warner Robins, Georgia</a:t>
            </a:r>
          </a:p>
        </p:txBody>
      </p:sp>
    </p:spTree>
    <p:extLst>
      <p:ext uri="{BB962C8B-B14F-4D97-AF65-F5344CB8AC3E}">
        <p14:creationId xmlns:p14="http://schemas.microsoft.com/office/powerpoint/2010/main" val="239695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2016-2017</a:t>
            </a:r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8129" y="1146712"/>
            <a:ext cx="3499141" cy="3836778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Richard Newman</a:t>
            </a:r>
          </a:p>
          <a:p>
            <a:pPr algn="ctr"/>
            <a:r>
              <a:rPr lang="en-US" sz="2600" dirty="0"/>
              <a:t>Athens, Tennessee</a:t>
            </a:r>
          </a:p>
        </p:txBody>
      </p:sp>
    </p:spTree>
    <p:extLst>
      <p:ext uri="{BB962C8B-B14F-4D97-AF65-F5344CB8AC3E}">
        <p14:creationId xmlns:p14="http://schemas.microsoft.com/office/powerpoint/2010/main" val="393164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2016-2017</a:t>
            </a:r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311" y="1146712"/>
            <a:ext cx="3836778" cy="3836778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Gerald Johnson</a:t>
            </a:r>
          </a:p>
          <a:p>
            <a:pPr algn="ctr"/>
            <a:r>
              <a:rPr lang="en-US" sz="2600" dirty="0"/>
              <a:t>Carrollton, Georgia</a:t>
            </a:r>
          </a:p>
        </p:txBody>
      </p:sp>
    </p:spTree>
    <p:extLst>
      <p:ext uri="{BB962C8B-B14F-4D97-AF65-F5344CB8AC3E}">
        <p14:creationId xmlns:p14="http://schemas.microsoft.com/office/powerpoint/2010/main" val="94498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1998-1999</a:t>
            </a:r>
          </a:p>
        </p:txBody>
      </p:sp>
      <p:pic>
        <p:nvPicPr>
          <p:cNvPr id="3075" name="Picture 3" descr="C:\Users\Mary\Dropbox\Optimist\Hall of Fame\John_Ware3_size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09800" y="609600"/>
            <a:ext cx="4410075" cy="4857750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John L. Ware</a:t>
            </a:r>
          </a:p>
          <a:p>
            <a:pPr algn="ctr"/>
            <a:r>
              <a:rPr lang="en-US" sz="2600" dirty="0"/>
              <a:t>Conyers, Georgia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2017-2018</a:t>
            </a:r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0608" y="1146712"/>
            <a:ext cx="3574184" cy="3836778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Harry Hackett</a:t>
            </a:r>
          </a:p>
          <a:p>
            <a:pPr algn="ctr"/>
            <a:r>
              <a:rPr lang="en-US" sz="2600" dirty="0"/>
              <a:t>Smyrna, Georgia</a:t>
            </a:r>
          </a:p>
        </p:txBody>
      </p:sp>
    </p:spTree>
    <p:extLst>
      <p:ext uri="{BB962C8B-B14F-4D97-AF65-F5344CB8AC3E}">
        <p14:creationId xmlns:p14="http://schemas.microsoft.com/office/powerpoint/2010/main" val="395725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2018-2019</a:t>
            </a:r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26606" y="1146712"/>
            <a:ext cx="3262188" cy="3836778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Russell Thomas</a:t>
            </a:r>
          </a:p>
          <a:p>
            <a:pPr algn="ctr"/>
            <a:r>
              <a:rPr lang="en-US" sz="2600" dirty="0"/>
              <a:t>Cumming, Georgia</a:t>
            </a:r>
          </a:p>
        </p:txBody>
      </p:sp>
    </p:spTree>
    <p:extLst>
      <p:ext uri="{BB962C8B-B14F-4D97-AF65-F5344CB8AC3E}">
        <p14:creationId xmlns:p14="http://schemas.microsoft.com/office/powerpoint/2010/main" val="412125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2019-2020</a:t>
            </a:r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26606" y="1285726"/>
            <a:ext cx="3262188" cy="3558750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Mary Still</a:t>
            </a:r>
          </a:p>
          <a:p>
            <a:pPr algn="ctr"/>
            <a:r>
              <a:rPr lang="en-US" sz="2600" dirty="0"/>
              <a:t>Tucker, Georgia</a:t>
            </a:r>
          </a:p>
        </p:txBody>
      </p:sp>
    </p:spTree>
    <p:extLst>
      <p:ext uri="{BB962C8B-B14F-4D97-AF65-F5344CB8AC3E}">
        <p14:creationId xmlns:p14="http://schemas.microsoft.com/office/powerpoint/2010/main" val="29358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2020-2021</a:t>
            </a:r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26606" y="1285726"/>
            <a:ext cx="3262188" cy="3558750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Gwen Gable</a:t>
            </a:r>
          </a:p>
          <a:p>
            <a:pPr algn="ctr"/>
            <a:r>
              <a:rPr lang="en-US" sz="2600" dirty="0"/>
              <a:t>Decatur, Georgia</a:t>
            </a:r>
          </a:p>
        </p:txBody>
      </p:sp>
    </p:spTree>
    <p:extLst>
      <p:ext uri="{BB962C8B-B14F-4D97-AF65-F5344CB8AC3E}">
        <p14:creationId xmlns:p14="http://schemas.microsoft.com/office/powerpoint/2010/main" val="2847630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2021-2022</a:t>
            </a:r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08703" y="1143000"/>
            <a:ext cx="3726594" cy="3841157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Albert Still</a:t>
            </a:r>
          </a:p>
          <a:p>
            <a:pPr algn="ctr"/>
            <a:r>
              <a:rPr lang="en-US" sz="2600" dirty="0"/>
              <a:t>Tucker, Georgia</a:t>
            </a:r>
          </a:p>
        </p:txBody>
      </p:sp>
    </p:spTree>
    <p:extLst>
      <p:ext uri="{BB962C8B-B14F-4D97-AF65-F5344CB8AC3E}">
        <p14:creationId xmlns:p14="http://schemas.microsoft.com/office/powerpoint/2010/main" val="75901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 descr="C:\Users\Mary\Dropbox\Optimist\Hall of Fame\Hall_of_Fame_Banner_bottom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" y="1066800"/>
            <a:ext cx="8670175" cy="4189615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1999-2000</a:t>
            </a:r>
          </a:p>
        </p:txBody>
      </p:sp>
      <p:pic>
        <p:nvPicPr>
          <p:cNvPr id="4098" name="Picture 2" descr="C:\Users\Mary\Dropbox\Optimist\Hall of Fame\Rick_Mason_size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0" y="685800"/>
            <a:ext cx="4292119" cy="4807872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Richard D. Mason, Jr.</a:t>
            </a:r>
          </a:p>
          <a:p>
            <a:pPr algn="ctr"/>
            <a:r>
              <a:rPr lang="en-US" sz="2600" dirty="0"/>
              <a:t>Cartersville, Georgia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2000-2001</a:t>
            </a:r>
          </a:p>
        </p:txBody>
      </p:sp>
      <p:pic>
        <p:nvPicPr>
          <p:cNvPr id="5122" name="Picture 2" descr="C:\Users\Mary\Dropbox\Optimist\Hall of Fame\Mark_Shriver_size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0" y="609600"/>
            <a:ext cx="4479719" cy="4818690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Mark Shriver</a:t>
            </a:r>
          </a:p>
          <a:p>
            <a:pPr algn="ctr"/>
            <a:r>
              <a:rPr lang="en-US" sz="2600" dirty="0"/>
              <a:t>Atlanta, Georgia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2001-2002</a:t>
            </a:r>
          </a:p>
        </p:txBody>
      </p:sp>
      <p:pic>
        <p:nvPicPr>
          <p:cNvPr id="21506" name="Picture 2" descr="C:\Users\Mary\Dropbox\Optimist\Hall of Fame\Jim_Wolbrink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38400" y="609600"/>
            <a:ext cx="4114800" cy="4887116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Jim </a:t>
            </a:r>
            <a:r>
              <a:rPr lang="en-US" sz="3600" dirty="0" err="1"/>
              <a:t>Wolbrink</a:t>
            </a:r>
            <a:endParaRPr lang="en-US" sz="3600" dirty="0"/>
          </a:p>
          <a:p>
            <a:pPr algn="ctr"/>
            <a:r>
              <a:rPr lang="en-US" sz="2600" dirty="0"/>
              <a:t>Atlanta, Georgia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2002-2003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Charles Chandler</a:t>
            </a:r>
          </a:p>
          <a:p>
            <a:pPr algn="ctr"/>
            <a:r>
              <a:rPr lang="en-US" sz="2600" dirty="0"/>
              <a:t>Clinton, Tennessee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0ABC37-F3B3-48C7-A9D1-B23A773A1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666423"/>
            <a:ext cx="3733800" cy="4700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2002-2003</a:t>
            </a:r>
          </a:p>
        </p:txBody>
      </p:sp>
      <p:pic>
        <p:nvPicPr>
          <p:cNvPr id="6146" name="Picture 2" descr="C:\Users\Mary\Dropbox\Optimist\Hall of Fame\John_Whatley_size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0" y="685800"/>
            <a:ext cx="4453385" cy="4764086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John W. Whatley</a:t>
            </a:r>
          </a:p>
          <a:p>
            <a:pPr algn="ctr"/>
            <a:r>
              <a:rPr lang="en-US" sz="2600" dirty="0"/>
              <a:t>Atlanta, Georgia</a:t>
            </a:r>
          </a:p>
        </p:txBody>
      </p:sp>
    </p:spTree>
    <p:extLst>
      <p:ext uri="{BB962C8B-B14F-4D97-AF65-F5344CB8AC3E}">
        <p14:creationId xmlns:p14="http://schemas.microsoft.com/office/powerpoint/2010/main" val="93682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302</Words>
  <Application>Microsoft Office PowerPoint</Application>
  <PresentationFormat>On-screen Show (4:3)</PresentationFormat>
  <Paragraphs>139</Paragraphs>
  <Slides>45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Calibri</vt:lpstr>
      <vt:lpstr>Office Theme</vt:lpstr>
      <vt:lpstr>PowerPoint Presentation</vt:lpstr>
      <vt:lpstr>1996-1997</vt:lpstr>
      <vt:lpstr>1997-1998</vt:lpstr>
      <vt:lpstr>1998-1999</vt:lpstr>
      <vt:lpstr>1999-2000</vt:lpstr>
      <vt:lpstr>2000-2001</vt:lpstr>
      <vt:lpstr>2001-2002</vt:lpstr>
      <vt:lpstr>2002-2003</vt:lpstr>
      <vt:lpstr>2002-2003</vt:lpstr>
      <vt:lpstr>2002-2003</vt:lpstr>
      <vt:lpstr>2002-2003</vt:lpstr>
      <vt:lpstr>2002-2003</vt:lpstr>
      <vt:lpstr>2002-2003</vt:lpstr>
      <vt:lpstr>2002-2003</vt:lpstr>
      <vt:lpstr>2003-2004</vt:lpstr>
      <vt:lpstr>2003-2004</vt:lpstr>
      <vt:lpstr>2003-2004</vt:lpstr>
      <vt:lpstr>2003-2004</vt:lpstr>
      <vt:lpstr>2004-2005</vt:lpstr>
      <vt:lpstr>2005-2006</vt:lpstr>
      <vt:lpstr>2006-2007</vt:lpstr>
      <vt:lpstr>2007-2008</vt:lpstr>
      <vt:lpstr>2007-2008</vt:lpstr>
      <vt:lpstr>2008-2009</vt:lpstr>
      <vt:lpstr>2008-2009</vt:lpstr>
      <vt:lpstr>2009-2010</vt:lpstr>
      <vt:lpstr>2010-2011</vt:lpstr>
      <vt:lpstr>2010-2011</vt:lpstr>
      <vt:lpstr>2011-2012</vt:lpstr>
      <vt:lpstr>2012-2013</vt:lpstr>
      <vt:lpstr>2012-2013</vt:lpstr>
      <vt:lpstr>2012-2013</vt:lpstr>
      <vt:lpstr>2013-2014</vt:lpstr>
      <vt:lpstr>2013-2014</vt:lpstr>
      <vt:lpstr>2014-2015</vt:lpstr>
      <vt:lpstr>2015-2016</vt:lpstr>
      <vt:lpstr>2016-2017</vt:lpstr>
      <vt:lpstr>2016-2017</vt:lpstr>
      <vt:lpstr>2016-2017</vt:lpstr>
      <vt:lpstr>2017-2018</vt:lpstr>
      <vt:lpstr>2018-2019</vt:lpstr>
      <vt:lpstr>2019-2020</vt:lpstr>
      <vt:lpstr>2020-2021</vt:lpstr>
      <vt:lpstr>2021-2022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 District Hall of Fame</dc:title>
  <dc:creator>Mary</dc:creator>
  <cp:lastModifiedBy>Mary Still</cp:lastModifiedBy>
  <cp:revision>22</cp:revision>
  <dcterms:created xsi:type="dcterms:W3CDTF">2015-02-18T01:13:35Z</dcterms:created>
  <dcterms:modified xsi:type="dcterms:W3CDTF">2023-01-20T14:20:59Z</dcterms:modified>
</cp:coreProperties>
</file>