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80" r:id="rId12"/>
    <p:sldId id="281" r:id="rId13"/>
    <p:sldId id="282" r:id="rId14"/>
    <p:sldId id="279" r:id="rId15"/>
    <p:sldId id="284" r:id="rId16"/>
    <p:sldId id="285" r:id="rId17"/>
    <p:sldId id="286" r:id="rId18"/>
    <p:sldId id="287" r:id="rId19"/>
    <p:sldId id="288" r:id="rId20"/>
    <p:sldId id="290" r:id="rId2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674" autoAdjust="0"/>
  </p:normalViewPr>
  <p:slideViewPr>
    <p:cSldViewPr snapToGrid="0">
      <p:cViewPr>
        <p:scale>
          <a:sx n="50" d="100"/>
          <a:sy n="50" d="100"/>
        </p:scale>
        <p:origin x="-1872" y="-15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D5E5BD-D5E7-4719-82AF-1E0CF48B7431}" type="doc">
      <dgm:prSet loTypeId="urn:microsoft.com/office/officeart/2005/8/layout/vProcess5" loCatId="process" qsTypeId="urn:microsoft.com/office/officeart/2005/8/quickstyle/simple3" qsCatId="simple" csTypeId="urn:microsoft.com/office/officeart/2005/8/colors/accent1_2" csCatId="accent1"/>
      <dgm:spPr/>
      <dgm:t>
        <a:bodyPr/>
        <a:lstStyle/>
        <a:p>
          <a:endParaRPr lang="en-US"/>
        </a:p>
      </dgm:t>
    </dgm:pt>
    <dgm:pt modelId="{037CA591-F1E3-45E1-BA70-D315CAF3D4EE}">
      <dgm:prSet/>
      <dgm:spPr/>
      <dgm:t>
        <a:bodyPr/>
        <a:lstStyle/>
        <a:p>
          <a:pPr rtl="0"/>
          <a:r>
            <a:rPr lang="en-US" dirty="0" smtClean="0"/>
            <a:t>Service represents the impact that an Optimist Club can have in the lives of young people in their community.</a:t>
          </a:r>
          <a:endParaRPr lang="en-US" dirty="0"/>
        </a:p>
      </dgm:t>
    </dgm:pt>
    <dgm:pt modelId="{2CA16E70-EC20-4B1E-9E24-7405CEF4A720}" type="parTrans" cxnId="{C1671865-C404-4B75-A8B3-34F2319DF9AB}">
      <dgm:prSet/>
      <dgm:spPr/>
      <dgm:t>
        <a:bodyPr/>
        <a:lstStyle/>
        <a:p>
          <a:endParaRPr lang="en-US"/>
        </a:p>
      </dgm:t>
    </dgm:pt>
    <dgm:pt modelId="{B6ADA8E6-8D55-4FDB-92C2-92DE2DF54E7A}" type="sibTrans" cxnId="{C1671865-C404-4B75-A8B3-34F2319DF9AB}">
      <dgm:prSet/>
      <dgm:spPr/>
      <dgm:t>
        <a:bodyPr/>
        <a:lstStyle/>
        <a:p>
          <a:endParaRPr lang="en-US"/>
        </a:p>
      </dgm:t>
    </dgm:pt>
    <dgm:pt modelId="{DC9B470E-6258-40A0-9AA9-01B3565998DE}">
      <dgm:prSet/>
      <dgm:spPr/>
      <dgm:t>
        <a:bodyPr/>
        <a:lstStyle/>
        <a:p>
          <a:pPr rtl="0"/>
          <a:r>
            <a:rPr lang="en-US" dirty="0" smtClean="0"/>
            <a:t>Optimist are motivated in the opportunity to make a difference in the lives of young people and in the betterment of the community.</a:t>
          </a:r>
          <a:endParaRPr lang="en-US" dirty="0"/>
        </a:p>
      </dgm:t>
    </dgm:pt>
    <dgm:pt modelId="{8E7A1BD9-A24D-4799-966B-DFED591A81FC}" type="parTrans" cxnId="{62A575B3-4249-4F70-BE3A-7542E9D52648}">
      <dgm:prSet/>
      <dgm:spPr/>
      <dgm:t>
        <a:bodyPr/>
        <a:lstStyle/>
        <a:p>
          <a:endParaRPr lang="en-US"/>
        </a:p>
      </dgm:t>
    </dgm:pt>
    <dgm:pt modelId="{59E5F8CD-7B9E-49DD-A146-F065F2813F56}" type="sibTrans" cxnId="{62A575B3-4249-4F70-BE3A-7542E9D52648}">
      <dgm:prSet/>
      <dgm:spPr/>
      <dgm:t>
        <a:bodyPr/>
        <a:lstStyle/>
        <a:p>
          <a:endParaRPr lang="en-US"/>
        </a:p>
      </dgm:t>
    </dgm:pt>
    <dgm:pt modelId="{C8C16883-9B02-4474-8A8D-A0D3B54A6922}">
      <dgm:prSet/>
      <dgm:spPr/>
      <dgm:t>
        <a:bodyPr/>
        <a:lstStyle/>
        <a:p>
          <a:pPr rtl="0"/>
          <a:r>
            <a:rPr lang="en-US" dirty="0" smtClean="0"/>
            <a:t>A good service project will reflect the </a:t>
          </a:r>
          <a:r>
            <a:rPr lang="en-US" b="1" dirty="0" smtClean="0"/>
            <a:t>interest</a:t>
          </a:r>
          <a:r>
            <a:rPr lang="en-US" dirty="0" smtClean="0"/>
            <a:t> of the club members and the </a:t>
          </a:r>
          <a:r>
            <a:rPr lang="en-US" b="1" dirty="0" smtClean="0"/>
            <a:t>needs</a:t>
          </a:r>
          <a:r>
            <a:rPr lang="en-US" dirty="0" smtClean="0"/>
            <a:t> of the youth and community.</a:t>
          </a:r>
          <a:endParaRPr lang="en-US" dirty="0"/>
        </a:p>
      </dgm:t>
    </dgm:pt>
    <dgm:pt modelId="{6A889619-3FD5-43A9-A1BC-528A0142426D}" type="parTrans" cxnId="{9D74E968-A7AC-47C8-9FD0-8E9B965A79D3}">
      <dgm:prSet/>
      <dgm:spPr/>
      <dgm:t>
        <a:bodyPr/>
        <a:lstStyle/>
        <a:p>
          <a:endParaRPr lang="en-US"/>
        </a:p>
      </dgm:t>
    </dgm:pt>
    <dgm:pt modelId="{F2E3B50C-C29D-4AAF-807F-343F2019AD0A}" type="sibTrans" cxnId="{9D74E968-A7AC-47C8-9FD0-8E9B965A79D3}">
      <dgm:prSet/>
      <dgm:spPr/>
      <dgm:t>
        <a:bodyPr/>
        <a:lstStyle/>
        <a:p>
          <a:endParaRPr lang="en-US"/>
        </a:p>
      </dgm:t>
    </dgm:pt>
    <dgm:pt modelId="{EEFAF023-1F47-4F99-A1EF-70FB942AE06D}" type="pres">
      <dgm:prSet presAssocID="{CDD5E5BD-D5E7-4719-82AF-1E0CF48B7431}" presName="outerComposite" presStyleCnt="0">
        <dgm:presLayoutVars>
          <dgm:chMax val="5"/>
          <dgm:dir/>
          <dgm:resizeHandles val="exact"/>
        </dgm:presLayoutVars>
      </dgm:prSet>
      <dgm:spPr/>
      <dgm:t>
        <a:bodyPr/>
        <a:lstStyle/>
        <a:p>
          <a:endParaRPr lang="en-US"/>
        </a:p>
      </dgm:t>
    </dgm:pt>
    <dgm:pt modelId="{A1B933ED-340F-4753-9961-64483752518E}" type="pres">
      <dgm:prSet presAssocID="{CDD5E5BD-D5E7-4719-82AF-1E0CF48B7431}" presName="dummyMaxCanvas" presStyleCnt="0">
        <dgm:presLayoutVars/>
      </dgm:prSet>
      <dgm:spPr/>
    </dgm:pt>
    <dgm:pt modelId="{07E95C3F-A68B-45C2-9C3D-5A043F74B7FC}" type="pres">
      <dgm:prSet presAssocID="{CDD5E5BD-D5E7-4719-82AF-1E0CF48B7431}" presName="ThreeNodes_1" presStyleLbl="node1" presStyleIdx="0" presStyleCnt="3">
        <dgm:presLayoutVars>
          <dgm:bulletEnabled val="1"/>
        </dgm:presLayoutVars>
      </dgm:prSet>
      <dgm:spPr/>
      <dgm:t>
        <a:bodyPr/>
        <a:lstStyle/>
        <a:p>
          <a:endParaRPr lang="en-US"/>
        </a:p>
      </dgm:t>
    </dgm:pt>
    <dgm:pt modelId="{718F685F-48F0-4480-A6DB-337979A3A212}" type="pres">
      <dgm:prSet presAssocID="{CDD5E5BD-D5E7-4719-82AF-1E0CF48B7431}" presName="ThreeNodes_2" presStyleLbl="node1" presStyleIdx="1" presStyleCnt="3">
        <dgm:presLayoutVars>
          <dgm:bulletEnabled val="1"/>
        </dgm:presLayoutVars>
      </dgm:prSet>
      <dgm:spPr/>
      <dgm:t>
        <a:bodyPr/>
        <a:lstStyle/>
        <a:p>
          <a:endParaRPr lang="en-US"/>
        </a:p>
      </dgm:t>
    </dgm:pt>
    <dgm:pt modelId="{00F364CC-BFAA-4934-BA0D-58A99147AEED}" type="pres">
      <dgm:prSet presAssocID="{CDD5E5BD-D5E7-4719-82AF-1E0CF48B7431}" presName="ThreeNodes_3" presStyleLbl="node1" presStyleIdx="2" presStyleCnt="3">
        <dgm:presLayoutVars>
          <dgm:bulletEnabled val="1"/>
        </dgm:presLayoutVars>
      </dgm:prSet>
      <dgm:spPr/>
      <dgm:t>
        <a:bodyPr/>
        <a:lstStyle/>
        <a:p>
          <a:endParaRPr lang="en-US"/>
        </a:p>
      </dgm:t>
    </dgm:pt>
    <dgm:pt modelId="{0538B074-946A-4DDE-B154-E7E36709D7C2}" type="pres">
      <dgm:prSet presAssocID="{CDD5E5BD-D5E7-4719-82AF-1E0CF48B7431}" presName="ThreeConn_1-2" presStyleLbl="fgAccFollowNode1" presStyleIdx="0" presStyleCnt="2">
        <dgm:presLayoutVars>
          <dgm:bulletEnabled val="1"/>
        </dgm:presLayoutVars>
      </dgm:prSet>
      <dgm:spPr/>
      <dgm:t>
        <a:bodyPr/>
        <a:lstStyle/>
        <a:p>
          <a:endParaRPr lang="en-US"/>
        </a:p>
      </dgm:t>
    </dgm:pt>
    <dgm:pt modelId="{167F9A57-469C-42C3-B271-5D96486520A9}" type="pres">
      <dgm:prSet presAssocID="{CDD5E5BD-D5E7-4719-82AF-1E0CF48B7431}" presName="ThreeConn_2-3" presStyleLbl="fgAccFollowNode1" presStyleIdx="1" presStyleCnt="2">
        <dgm:presLayoutVars>
          <dgm:bulletEnabled val="1"/>
        </dgm:presLayoutVars>
      </dgm:prSet>
      <dgm:spPr/>
      <dgm:t>
        <a:bodyPr/>
        <a:lstStyle/>
        <a:p>
          <a:endParaRPr lang="en-US"/>
        </a:p>
      </dgm:t>
    </dgm:pt>
    <dgm:pt modelId="{A6BA4273-D58F-420C-8574-679559C74AFE}" type="pres">
      <dgm:prSet presAssocID="{CDD5E5BD-D5E7-4719-82AF-1E0CF48B7431}" presName="ThreeNodes_1_text" presStyleLbl="node1" presStyleIdx="2" presStyleCnt="3">
        <dgm:presLayoutVars>
          <dgm:bulletEnabled val="1"/>
        </dgm:presLayoutVars>
      </dgm:prSet>
      <dgm:spPr/>
      <dgm:t>
        <a:bodyPr/>
        <a:lstStyle/>
        <a:p>
          <a:endParaRPr lang="en-US"/>
        </a:p>
      </dgm:t>
    </dgm:pt>
    <dgm:pt modelId="{1BE83A9A-4664-49C6-A9D0-20281F36C200}" type="pres">
      <dgm:prSet presAssocID="{CDD5E5BD-D5E7-4719-82AF-1E0CF48B7431}" presName="ThreeNodes_2_text" presStyleLbl="node1" presStyleIdx="2" presStyleCnt="3">
        <dgm:presLayoutVars>
          <dgm:bulletEnabled val="1"/>
        </dgm:presLayoutVars>
      </dgm:prSet>
      <dgm:spPr/>
      <dgm:t>
        <a:bodyPr/>
        <a:lstStyle/>
        <a:p>
          <a:endParaRPr lang="en-US"/>
        </a:p>
      </dgm:t>
    </dgm:pt>
    <dgm:pt modelId="{8E77F397-7DBF-486F-A122-EDF54B666391}" type="pres">
      <dgm:prSet presAssocID="{CDD5E5BD-D5E7-4719-82AF-1E0CF48B7431}" presName="ThreeNodes_3_text" presStyleLbl="node1" presStyleIdx="2" presStyleCnt="3">
        <dgm:presLayoutVars>
          <dgm:bulletEnabled val="1"/>
        </dgm:presLayoutVars>
      </dgm:prSet>
      <dgm:spPr/>
      <dgm:t>
        <a:bodyPr/>
        <a:lstStyle/>
        <a:p>
          <a:endParaRPr lang="en-US"/>
        </a:p>
      </dgm:t>
    </dgm:pt>
  </dgm:ptLst>
  <dgm:cxnLst>
    <dgm:cxn modelId="{CB324505-39B4-47D4-B76B-07F125841821}" type="presOf" srcId="{B6ADA8E6-8D55-4FDB-92C2-92DE2DF54E7A}" destId="{0538B074-946A-4DDE-B154-E7E36709D7C2}" srcOrd="0" destOrd="0" presId="urn:microsoft.com/office/officeart/2005/8/layout/vProcess5"/>
    <dgm:cxn modelId="{49D1FAFE-38F8-4BF0-9C81-833A4989A796}" type="presOf" srcId="{C8C16883-9B02-4474-8A8D-A0D3B54A6922}" destId="{8E77F397-7DBF-486F-A122-EDF54B666391}" srcOrd="1" destOrd="0" presId="urn:microsoft.com/office/officeart/2005/8/layout/vProcess5"/>
    <dgm:cxn modelId="{56C36E0C-53C9-49DC-B112-E7A511166B6B}" type="presOf" srcId="{DC9B470E-6258-40A0-9AA9-01B3565998DE}" destId="{1BE83A9A-4664-49C6-A9D0-20281F36C200}" srcOrd="1" destOrd="0" presId="urn:microsoft.com/office/officeart/2005/8/layout/vProcess5"/>
    <dgm:cxn modelId="{C1671865-C404-4B75-A8B3-34F2319DF9AB}" srcId="{CDD5E5BD-D5E7-4719-82AF-1E0CF48B7431}" destId="{037CA591-F1E3-45E1-BA70-D315CAF3D4EE}" srcOrd="0" destOrd="0" parTransId="{2CA16E70-EC20-4B1E-9E24-7405CEF4A720}" sibTransId="{B6ADA8E6-8D55-4FDB-92C2-92DE2DF54E7A}"/>
    <dgm:cxn modelId="{98E6234F-8FD9-4625-959A-6B7C0F08B1FA}" type="presOf" srcId="{C8C16883-9B02-4474-8A8D-A0D3B54A6922}" destId="{00F364CC-BFAA-4934-BA0D-58A99147AEED}" srcOrd="0" destOrd="0" presId="urn:microsoft.com/office/officeart/2005/8/layout/vProcess5"/>
    <dgm:cxn modelId="{CA280C8E-81D2-4AD5-B98B-08109319430A}" type="presOf" srcId="{037CA591-F1E3-45E1-BA70-D315CAF3D4EE}" destId="{A6BA4273-D58F-420C-8574-679559C74AFE}" srcOrd="1" destOrd="0" presId="urn:microsoft.com/office/officeart/2005/8/layout/vProcess5"/>
    <dgm:cxn modelId="{9D74E968-A7AC-47C8-9FD0-8E9B965A79D3}" srcId="{CDD5E5BD-D5E7-4719-82AF-1E0CF48B7431}" destId="{C8C16883-9B02-4474-8A8D-A0D3B54A6922}" srcOrd="2" destOrd="0" parTransId="{6A889619-3FD5-43A9-A1BC-528A0142426D}" sibTransId="{F2E3B50C-C29D-4AAF-807F-343F2019AD0A}"/>
    <dgm:cxn modelId="{62A575B3-4249-4F70-BE3A-7542E9D52648}" srcId="{CDD5E5BD-D5E7-4719-82AF-1E0CF48B7431}" destId="{DC9B470E-6258-40A0-9AA9-01B3565998DE}" srcOrd="1" destOrd="0" parTransId="{8E7A1BD9-A24D-4799-966B-DFED591A81FC}" sibTransId="{59E5F8CD-7B9E-49DD-A146-F065F2813F56}"/>
    <dgm:cxn modelId="{762ABE43-A95F-49AF-BDF5-5F9EBA88A6C7}" type="presOf" srcId="{CDD5E5BD-D5E7-4719-82AF-1E0CF48B7431}" destId="{EEFAF023-1F47-4F99-A1EF-70FB942AE06D}" srcOrd="0" destOrd="0" presId="urn:microsoft.com/office/officeart/2005/8/layout/vProcess5"/>
    <dgm:cxn modelId="{FD438210-6E34-4892-BF44-16470B7F3295}" type="presOf" srcId="{DC9B470E-6258-40A0-9AA9-01B3565998DE}" destId="{718F685F-48F0-4480-A6DB-337979A3A212}" srcOrd="0" destOrd="0" presId="urn:microsoft.com/office/officeart/2005/8/layout/vProcess5"/>
    <dgm:cxn modelId="{51937AEF-B70A-4897-BC10-B6EB896FAACD}" type="presOf" srcId="{037CA591-F1E3-45E1-BA70-D315CAF3D4EE}" destId="{07E95C3F-A68B-45C2-9C3D-5A043F74B7FC}" srcOrd="0" destOrd="0" presId="urn:microsoft.com/office/officeart/2005/8/layout/vProcess5"/>
    <dgm:cxn modelId="{29F8DCD1-877D-40AE-BEF7-545A8F377BE3}" type="presOf" srcId="{59E5F8CD-7B9E-49DD-A146-F065F2813F56}" destId="{167F9A57-469C-42C3-B271-5D96486520A9}" srcOrd="0" destOrd="0" presId="urn:microsoft.com/office/officeart/2005/8/layout/vProcess5"/>
    <dgm:cxn modelId="{1774AA77-CDAD-4278-96AB-8E953838A9D5}" type="presParOf" srcId="{EEFAF023-1F47-4F99-A1EF-70FB942AE06D}" destId="{A1B933ED-340F-4753-9961-64483752518E}" srcOrd="0" destOrd="0" presId="urn:microsoft.com/office/officeart/2005/8/layout/vProcess5"/>
    <dgm:cxn modelId="{C8185718-E79C-4C48-BFF9-CDCC0C00878D}" type="presParOf" srcId="{EEFAF023-1F47-4F99-A1EF-70FB942AE06D}" destId="{07E95C3F-A68B-45C2-9C3D-5A043F74B7FC}" srcOrd="1" destOrd="0" presId="urn:microsoft.com/office/officeart/2005/8/layout/vProcess5"/>
    <dgm:cxn modelId="{A178D1A2-B220-40DB-86E4-FB1C31E5D8B1}" type="presParOf" srcId="{EEFAF023-1F47-4F99-A1EF-70FB942AE06D}" destId="{718F685F-48F0-4480-A6DB-337979A3A212}" srcOrd="2" destOrd="0" presId="urn:microsoft.com/office/officeart/2005/8/layout/vProcess5"/>
    <dgm:cxn modelId="{9BAD3398-1C28-48A8-9423-E3D0626C6CD1}" type="presParOf" srcId="{EEFAF023-1F47-4F99-A1EF-70FB942AE06D}" destId="{00F364CC-BFAA-4934-BA0D-58A99147AEED}" srcOrd="3" destOrd="0" presId="urn:microsoft.com/office/officeart/2005/8/layout/vProcess5"/>
    <dgm:cxn modelId="{C168A45B-B308-42C7-A941-07F792BDFDA8}" type="presParOf" srcId="{EEFAF023-1F47-4F99-A1EF-70FB942AE06D}" destId="{0538B074-946A-4DDE-B154-E7E36709D7C2}" srcOrd="4" destOrd="0" presId="urn:microsoft.com/office/officeart/2005/8/layout/vProcess5"/>
    <dgm:cxn modelId="{3F58DCA7-E171-4168-857F-469E0F31360F}" type="presParOf" srcId="{EEFAF023-1F47-4F99-A1EF-70FB942AE06D}" destId="{167F9A57-469C-42C3-B271-5D96486520A9}" srcOrd="5" destOrd="0" presId="urn:microsoft.com/office/officeart/2005/8/layout/vProcess5"/>
    <dgm:cxn modelId="{30A62830-7C4F-4179-B023-256506DAAE35}" type="presParOf" srcId="{EEFAF023-1F47-4F99-A1EF-70FB942AE06D}" destId="{A6BA4273-D58F-420C-8574-679559C74AFE}" srcOrd="6" destOrd="0" presId="urn:microsoft.com/office/officeart/2005/8/layout/vProcess5"/>
    <dgm:cxn modelId="{AADC4BD4-E56F-4DB3-8DD0-9AC5B37DA74A}" type="presParOf" srcId="{EEFAF023-1F47-4F99-A1EF-70FB942AE06D}" destId="{1BE83A9A-4664-49C6-A9D0-20281F36C200}" srcOrd="7" destOrd="0" presId="urn:microsoft.com/office/officeart/2005/8/layout/vProcess5"/>
    <dgm:cxn modelId="{9F3A87C8-ECCC-48AD-881B-F595760C59CC}" type="presParOf" srcId="{EEFAF023-1F47-4F99-A1EF-70FB942AE06D}" destId="{8E77F397-7DBF-486F-A122-EDF54B666391}" srcOrd="8" destOrd="0" presId="urn:microsoft.com/office/officeart/2005/8/layout/vProcess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7E95C3F-A68B-45C2-9C3D-5A043F74B7FC}">
      <dsp:nvSpPr>
        <dsp:cNvPr id="0" name=""/>
        <dsp:cNvSpPr/>
      </dsp:nvSpPr>
      <dsp:spPr>
        <a:xfrm>
          <a:off x="0" y="0"/>
          <a:ext cx="6671310" cy="102870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38100" dist="230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smtClean="0"/>
            <a:t>Service represents the impact that an Optimist Club can have in the lives of young people in their community.</a:t>
          </a:r>
          <a:endParaRPr lang="en-US" sz="2000" kern="1200" dirty="0"/>
        </a:p>
      </dsp:txBody>
      <dsp:txXfrm>
        <a:off x="0" y="0"/>
        <a:ext cx="5621521" cy="1028700"/>
      </dsp:txXfrm>
    </dsp:sp>
    <dsp:sp modelId="{718F685F-48F0-4480-A6DB-337979A3A212}">
      <dsp:nvSpPr>
        <dsp:cNvPr id="0" name=""/>
        <dsp:cNvSpPr/>
      </dsp:nvSpPr>
      <dsp:spPr>
        <a:xfrm>
          <a:off x="588644" y="1200150"/>
          <a:ext cx="6671310" cy="102870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38100" dist="230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smtClean="0"/>
            <a:t>Optimist are motivated in the opportunity to make a difference in the lives of young people and in the betterment of the community.</a:t>
          </a:r>
          <a:endParaRPr lang="en-US" sz="2000" kern="1200" dirty="0"/>
        </a:p>
      </dsp:txBody>
      <dsp:txXfrm>
        <a:off x="588644" y="1200150"/>
        <a:ext cx="5414010" cy="1028700"/>
      </dsp:txXfrm>
    </dsp:sp>
    <dsp:sp modelId="{00F364CC-BFAA-4934-BA0D-58A99147AEED}">
      <dsp:nvSpPr>
        <dsp:cNvPr id="0" name=""/>
        <dsp:cNvSpPr/>
      </dsp:nvSpPr>
      <dsp:spPr>
        <a:xfrm>
          <a:off x="1177289" y="2400300"/>
          <a:ext cx="6671310" cy="102870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38100" dist="230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smtClean="0"/>
            <a:t>A good service project will reflect the </a:t>
          </a:r>
          <a:r>
            <a:rPr lang="en-US" sz="2000" b="1" kern="1200" dirty="0" smtClean="0"/>
            <a:t>interest</a:t>
          </a:r>
          <a:r>
            <a:rPr lang="en-US" sz="2000" kern="1200" dirty="0" smtClean="0"/>
            <a:t> of the club members and the </a:t>
          </a:r>
          <a:r>
            <a:rPr lang="en-US" sz="2000" b="1" kern="1200" dirty="0" smtClean="0"/>
            <a:t>needs</a:t>
          </a:r>
          <a:r>
            <a:rPr lang="en-US" sz="2000" kern="1200" dirty="0" smtClean="0"/>
            <a:t> of the youth and community.</a:t>
          </a:r>
          <a:endParaRPr lang="en-US" sz="2000" kern="1200" dirty="0"/>
        </a:p>
      </dsp:txBody>
      <dsp:txXfrm>
        <a:off x="1177289" y="2400300"/>
        <a:ext cx="5414010" cy="1028700"/>
      </dsp:txXfrm>
    </dsp:sp>
    <dsp:sp modelId="{0538B074-946A-4DDE-B154-E7E36709D7C2}">
      <dsp:nvSpPr>
        <dsp:cNvPr id="0" name=""/>
        <dsp:cNvSpPr/>
      </dsp:nvSpPr>
      <dsp:spPr>
        <a:xfrm>
          <a:off x="6002655" y="780097"/>
          <a:ext cx="668655" cy="668655"/>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en-US" sz="3200" kern="1200"/>
        </a:p>
      </dsp:txBody>
      <dsp:txXfrm>
        <a:off x="6002655" y="780097"/>
        <a:ext cx="668655" cy="668655"/>
      </dsp:txXfrm>
    </dsp:sp>
    <dsp:sp modelId="{167F9A57-469C-42C3-B271-5D96486520A9}">
      <dsp:nvSpPr>
        <dsp:cNvPr id="0" name=""/>
        <dsp:cNvSpPr/>
      </dsp:nvSpPr>
      <dsp:spPr>
        <a:xfrm>
          <a:off x="6591300" y="1973389"/>
          <a:ext cx="668655" cy="668655"/>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en-US" sz="3200" kern="1200"/>
        </a:p>
      </dsp:txBody>
      <dsp:txXfrm>
        <a:off x="6591300" y="1973389"/>
        <a:ext cx="668655" cy="668655"/>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8" name="Shape 108"/>
          <p:cNvSpPr>
            <a:spLocks noGrp="1" noRot="1" noChangeAspect="1"/>
          </p:cNvSpPr>
          <p:nvPr>
            <p:ph type="sldImg"/>
          </p:nvPr>
        </p:nvSpPr>
        <p:spPr>
          <a:xfrm>
            <a:off x="1143000" y="685800"/>
            <a:ext cx="4572000" cy="3429000"/>
          </a:xfrm>
          <a:prstGeom prst="rect">
            <a:avLst/>
          </a:prstGeom>
        </p:spPr>
        <p:txBody>
          <a:bodyPr/>
          <a:lstStyle/>
          <a:p>
            <a:endParaRPr/>
          </a:p>
        </p:txBody>
      </p:sp>
      <p:sp>
        <p:nvSpPr>
          <p:cNvPr id="109" name="Shape 10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Shape 118"/>
          <p:cNvSpPr>
            <a:spLocks noGrp="1" noRot="1" noChangeAspect="1"/>
          </p:cNvSpPr>
          <p:nvPr>
            <p:ph type="sldImg"/>
          </p:nvPr>
        </p:nvSpPr>
        <p:spPr>
          <a:prstGeom prst="rect">
            <a:avLst/>
          </a:prstGeom>
        </p:spPr>
        <p:txBody>
          <a:bodyPr/>
          <a:lstStyle/>
          <a:p>
            <a:endParaRPr/>
          </a:p>
        </p:txBody>
      </p:sp>
      <p:sp>
        <p:nvSpPr>
          <p:cNvPr id="119" name="Shape 119"/>
          <p:cNvSpPr>
            <a:spLocks noGrp="1"/>
          </p:cNvSpPr>
          <p:nvPr>
            <p:ph type="body" sz="quarter" idx="1"/>
          </p:nvPr>
        </p:nvSpPr>
        <p:spPr>
          <a:prstGeom prst="rect">
            <a:avLst/>
          </a:prstGeom>
        </p:spPr>
        <p:txBody>
          <a:bodyPr/>
          <a:lstStyle/>
          <a:p>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12" name="Shape 12"/>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1" name="Shape 91"/>
          <p:cNvSpPr>
            <a:spLocks noGrp="1"/>
          </p:cNvSpPr>
          <p:nvPr>
            <p:ph type="title"/>
          </p:nvPr>
        </p:nvSpPr>
        <p:spPr>
          <a:xfrm>
            <a:off x="457200" y="274638"/>
            <a:ext cx="8229600" cy="1143001"/>
          </a:xfrm>
          <a:prstGeom prst="rect">
            <a:avLst/>
          </a:prstGeom>
        </p:spPr>
        <p:txBody>
          <a:bodyPr anchor="t">
            <a:normAutofit/>
          </a:bodyPr>
          <a:lstStyle/>
          <a:p>
            <a:r>
              <a:t>Title Text</a:t>
            </a:r>
          </a:p>
        </p:txBody>
      </p:sp>
      <p:sp>
        <p:nvSpPr>
          <p:cNvPr id="92" name="Shape 92"/>
          <p:cNvSpPr>
            <a:spLocks noGrp="1"/>
          </p:cNvSpPr>
          <p:nvPr>
            <p:ph type="body" idx="1"/>
          </p:nvPr>
        </p:nvSpPr>
        <p:spPr>
          <a:xfrm>
            <a:off x="457200" y="1600200"/>
            <a:ext cx="8229600" cy="4525963"/>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93" name="Shape 93"/>
          <p:cNvSpPr>
            <a:spLocks noGrp="1"/>
          </p:cNvSpPr>
          <p:nvPr>
            <p:ph type="sldNum" sz="quarter" idx="2"/>
          </p:nvPr>
        </p:nvSpPr>
        <p:spPr>
          <a:xfrm>
            <a:off x="6553200" y="6356350"/>
            <a:ext cx="335866" cy="370840"/>
          </a:xfrm>
          <a:prstGeom prst="rect">
            <a:avLst/>
          </a:prstGeom>
        </p:spPr>
        <p:txBody>
          <a:bodyPr anchor="t"/>
          <a:lstStyle>
            <a:lvl1pPr algn="l">
              <a:defRPr sz="1800"/>
            </a:lvl1pPr>
          </a:lstStyle>
          <a:p>
            <a:fld id="{86CB4B4D-7CA3-9044-876B-883B54F8677D}" type="slidenum">
              <a:rPr/>
              <a:pPr/>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0" name="Shape 100"/>
          <p:cNvSpPr>
            <a:spLocks noGrp="1"/>
          </p:cNvSpPr>
          <p:nvPr>
            <p:ph type="title"/>
          </p:nvPr>
        </p:nvSpPr>
        <p:spPr>
          <a:xfrm>
            <a:off x="6629400" y="274638"/>
            <a:ext cx="2057400" cy="5851526"/>
          </a:xfrm>
          <a:prstGeom prst="rect">
            <a:avLst/>
          </a:prstGeom>
        </p:spPr>
        <p:txBody>
          <a:bodyPr anchor="t">
            <a:normAutofit/>
          </a:bodyPr>
          <a:lstStyle/>
          <a:p>
            <a:r>
              <a:t>Title Text</a:t>
            </a:r>
          </a:p>
        </p:txBody>
      </p:sp>
      <p:sp>
        <p:nvSpPr>
          <p:cNvPr id="101" name="Shape 101"/>
          <p:cNvSpPr>
            <a:spLocks noGrp="1"/>
          </p:cNvSpPr>
          <p:nvPr>
            <p:ph type="body" idx="1"/>
          </p:nvPr>
        </p:nvSpPr>
        <p:spPr>
          <a:xfrm>
            <a:off x="457200" y="274638"/>
            <a:ext cx="6019800" cy="5851526"/>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102" name="Shape 102"/>
          <p:cNvSpPr>
            <a:spLocks noGrp="1"/>
          </p:cNvSpPr>
          <p:nvPr>
            <p:ph type="sldNum" sz="quarter" idx="2"/>
          </p:nvPr>
        </p:nvSpPr>
        <p:spPr>
          <a:xfrm>
            <a:off x="6553200" y="6356350"/>
            <a:ext cx="335866" cy="370840"/>
          </a:xfrm>
          <a:prstGeom prst="rect">
            <a:avLst/>
          </a:prstGeom>
        </p:spPr>
        <p:txBody>
          <a:bodyPr anchor="t"/>
          <a:lstStyle>
            <a:lvl1pPr algn="l">
              <a:defRPr sz="1800"/>
            </a:lvl1p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9" name="Shape 19"/>
          <p:cNvSpPr>
            <a:spLocks noGrp="1"/>
          </p:cNvSpPr>
          <p:nvPr>
            <p:ph type="title"/>
          </p:nvPr>
        </p:nvSpPr>
        <p:spPr>
          <a:xfrm>
            <a:off x="457200" y="274638"/>
            <a:ext cx="8229600" cy="1143001"/>
          </a:xfrm>
          <a:prstGeom prst="rect">
            <a:avLst/>
          </a:prstGeom>
        </p:spPr>
        <p:txBody>
          <a:bodyPr anchor="t">
            <a:normAutofit/>
          </a:bodyPr>
          <a:lstStyle/>
          <a:p>
            <a:r>
              <a:t>Title Text</a:t>
            </a:r>
          </a:p>
        </p:txBody>
      </p:sp>
      <p:sp>
        <p:nvSpPr>
          <p:cNvPr id="20" name="Shape 20"/>
          <p:cNvSpPr>
            <a:spLocks noGrp="1"/>
          </p:cNvSpPr>
          <p:nvPr>
            <p:ph type="body" idx="1"/>
          </p:nvPr>
        </p:nvSpPr>
        <p:spPr>
          <a:xfrm>
            <a:off x="457200" y="1600200"/>
            <a:ext cx="8229600" cy="4525963"/>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21" name="Shape 21"/>
          <p:cNvSpPr>
            <a:spLocks noGrp="1"/>
          </p:cNvSpPr>
          <p:nvPr>
            <p:ph type="sldNum" sz="quarter" idx="2"/>
          </p:nvPr>
        </p:nvSpPr>
        <p:spPr>
          <a:xfrm>
            <a:off x="6553200" y="6356350"/>
            <a:ext cx="335866" cy="370840"/>
          </a:xfrm>
          <a:prstGeom prst="rect">
            <a:avLst/>
          </a:prstGeom>
        </p:spPr>
        <p:txBody>
          <a:bodyPr anchor="t"/>
          <a:lstStyle>
            <a:lvl1pPr algn="l">
              <a:defRPr sz="1800"/>
            </a:lvl1pPr>
          </a:lstStyle>
          <a:p>
            <a:fld id="{86CB4B4D-7CA3-9044-876B-883B54F8677D}" type="slidenum">
              <a:rPr/>
              <a:p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8" name="Shape 28"/>
          <p:cNvSpPr>
            <a:spLocks noGrp="1"/>
          </p:cNvSpPr>
          <p:nvPr>
            <p:ph type="title"/>
          </p:nvPr>
        </p:nvSpPr>
        <p:spPr>
          <a:xfrm>
            <a:off x="722312" y="4406900"/>
            <a:ext cx="7772401" cy="1362075"/>
          </a:xfrm>
          <a:prstGeom prst="rect">
            <a:avLst/>
          </a:prstGeom>
        </p:spPr>
        <p:txBody>
          <a:bodyPr anchor="t">
            <a:normAutofit/>
          </a:bodyPr>
          <a:lstStyle>
            <a:lvl1pPr algn="l">
              <a:defRPr sz="4000" b="1" cap="all"/>
            </a:lvl1pPr>
          </a:lstStyle>
          <a:p>
            <a:r>
              <a:t>Title Text</a:t>
            </a:r>
          </a:p>
        </p:txBody>
      </p:sp>
      <p:sp>
        <p:nvSpPr>
          <p:cNvPr id="29" name="Shape 29"/>
          <p:cNvSpPr>
            <a:spLocks noGrp="1"/>
          </p:cNvSpPr>
          <p:nvPr>
            <p:ph type="body" sz="quarter" idx="1"/>
          </p:nvPr>
        </p:nvSpPr>
        <p:spPr>
          <a:xfrm>
            <a:off x="722312" y="2906713"/>
            <a:ext cx="7772401" cy="1500188"/>
          </a:xfrm>
          <a:prstGeom prst="rect">
            <a:avLst/>
          </a:prstGeom>
        </p:spPr>
        <p:txBody>
          <a:bodyPr anchor="b">
            <a:normAutofit/>
          </a:bodyPr>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0" name="Shape 30"/>
          <p:cNvSpPr>
            <a:spLocks noGrp="1"/>
          </p:cNvSpPr>
          <p:nvPr>
            <p:ph type="sldNum" sz="quarter" idx="2"/>
          </p:nvPr>
        </p:nvSpPr>
        <p:spPr>
          <a:xfrm>
            <a:off x="6553200" y="6356350"/>
            <a:ext cx="335866" cy="370840"/>
          </a:xfrm>
          <a:prstGeom prst="rect">
            <a:avLst/>
          </a:prstGeom>
        </p:spPr>
        <p:txBody>
          <a:bodyPr anchor="t"/>
          <a:lstStyle>
            <a:lvl1pPr algn="l">
              <a:defRPr sz="1800"/>
            </a:lvl1pPr>
          </a:lstStyle>
          <a:p>
            <a:fld id="{86CB4B4D-7CA3-9044-876B-883B54F8677D}" type="slidenum">
              <a:rPr/>
              <a:p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7" name="Shape 37"/>
          <p:cNvSpPr>
            <a:spLocks noGrp="1"/>
          </p:cNvSpPr>
          <p:nvPr>
            <p:ph type="title"/>
          </p:nvPr>
        </p:nvSpPr>
        <p:spPr>
          <a:xfrm>
            <a:off x="457200" y="274638"/>
            <a:ext cx="8229600" cy="1143001"/>
          </a:xfrm>
          <a:prstGeom prst="rect">
            <a:avLst/>
          </a:prstGeom>
        </p:spPr>
        <p:txBody>
          <a:bodyPr anchor="t">
            <a:normAutofit/>
          </a:bodyPr>
          <a:lstStyle/>
          <a:p>
            <a:r>
              <a:t>Title Text</a:t>
            </a:r>
          </a:p>
        </p:txBody>
      </p:sp>
      <p:sp>
        <p:nvSpPr>
          <p:cNvPr id="38" name="Shape 38"/>
          <p:cNvSpPr>
            <a:spLocks noGrp="1"/>
          </p:cNvSpPr>
          <p:nvPr>
            <p:ph type="body" sz="half" idx="1"/>
          </p:nvPr>
        </p:nvSpPr>
        <p:spPr>
          <a:xfrm>
            <a:off x="457200" y="1600200"/>
            <a:ext cx="4038600" cy="4525963"/>
          </a:xfrm>
          <a:prstGeom prst="rect">
            <a:avLst/>
          </a:prstGeom>
        </p:spPr>
        <p:txBody>
          <a:bodyPr>
            <a:normAutofit/>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39" name="Shape 39"/>
          <p:cNvSpPr>
            <a:spLocks noGrp="1"/>
          </p:cNvSpPr>
          <p:nvPr>
            <p:ph type="sldNum" sz="quarter" idx="2"/>
          </p:nvPr>
        </p:nvSpPr>
        <p:spPr>
          <a:xfrm>
            <a:off x="6553200" y="6356350"/>
            <a:ext cx="335866" cy="370840"/>
          </a:xfrm>
          <a:prstGeom prst="rect">
            <a:avLst/>
          </a:prstGeom>
        </p:spPr>
        <p:txBody>
          <a:bodyPr anchor="t"/>
          <a:lstStyle>
            <a:lvl1pPr algn="l">
              <a:defRPr sz="1800"/>
            </a:lvl1pPr>
          </a:lstStyle>
          <a:p>
            <a:fld id="{86CB4B4D-7CA3-9044-876B-883B54F8677D}" type="slidenum">
              <a:rPr/>
              <a:p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6" name="Shape 46"/>
          <p:cNvSpPr>
            <a:spLocks noGrp="1"/>
          </p:cNvSpPr>
          <p:nvPr>
            <p:ph type="title"/>
          </p:nvPr>
        </p:nvSpPr>
        <p:spPr>
          <a:xfrm>
            <a:off x="457200" y="274638"/>
            <a:ext cx="8229600" cy="1143001"/>
          </a:xfrm>
          <a:prstGeom prst="rect">
            <a:avLst/>
          </a:prstGeom>
        </p:spPr>
        <p:txBody>
          <a:bodyPr anchor="t">
            <a:normAutofit/>
          </a:bodyPr>
          <a:lstStyle/>
          <a:p>
            <a:r>
              <a:t>Title Text</a:t>
            </a:r>
          </a:p>
        </p:txBody>
      </p:sp>
      <p:sp>
        <p:nvSpPr>
          <p:cNvPr id="47" name="Shape 47"/>
          <p:cNvSpPr>
            <a:spLocks noGrp="1"/>
          </p:cNvSpPr>
          <p:nvPr>
            <p:ph type="body" sz="quarter" idx="1"/>
          </p:nvPr>
        </p:nvSpPr>
        <p:spPr>
          <a:xfrm>
            <a:off x="457200" y="1535112"/>
            <a:ext cx="4040188" cy="639763"/>
          </a:xfrm>
          <a:prstGeom prst="rect">
            <a:avLst/>
          </a:prstGeom>
        </p:spPr>
        <p:txBody>
          <a:bodyPr anchor="b">
            <a:normAutofit/>
          </a:bodyPr>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8" name="Shape 48"/>
          <p:cNvSpPr>
            <a:spLocks noGrp="1"/>
          </p:cNvSpPr>
          <p:nvPr>
            <p:ph type="body" sz="quarter" idx="13"/>
          </p:nvPr>
        </p:nvSpPr>
        <p:spPr>
          <a:xfrm>
            <a:off x="4645025" y="1535112"/>
            <a:ext cx="4041775" cy="639763"/>
          </a:xfrm>
          <a:prstGeom prst="rect">
            <a:avLst/>
          </a:prstGeom>
        </p:spPr>
        <p:txBody>
          <a:bodyPr anchor="b">
            <a:normAutofit/>
          </a:bodyPr>
          <a:lstStyle/>
          <a:p>
            <a:pPr marL="0" indent="0">
              <a:spcBef>
                <a:spcPts val="500"/>
              </a:spcBef>
              <a:buSzTx/>
              <a:buFontTx/>
              <a:buNone/>
              <a:defRPr sz="2400" b="1"/>
            </a:pPr>
            <a:endParaRPr/>
          </a:p>
        </p:txBody>
      </p:sp>
      <p:sp>
        <p:nvSpPr>
          <p:cNvPr id="49" name="Shape 49"/>
          <p:cNvSpPr>
            <a:spLocks noGrp="1"/>
          </p:cNvSpPr>
          <p:nvPr>
            <p:ph type="sldNum" sz="quarter" idx="2"/>
          </p:nvPr>
        </p:nvSpPr>
        <p:spPr>
          <a:xfrm>
            <a:off x="6553200" y="6356350"/>
            <a:ext cx="335866" cy="370840"/>
          </a:xfrm>
          <a:prstGeom prst="rect">
            <a:avLst/>
          </a:prstGeom>
        </p:spPr>
        <p:txBody>
          <a:bodyPr anchor="t"/>
          <a:lstStyle>
            <a:lvl1pPr algn="l">
              <a:defRPr sz="1800"/>
            </a:lvl1pPr>
          </a:lstStyle>
          <a:p>
            <a:fld id="{86CB4B4D-7CA3-9044-876B-883B54F8677D}" type="slidenum">
              <a:rPr/>
              <a:p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6" name="Shape 56"/>
          <p:cNvSpPr>
            <a:spLocks noGrp="1"/>
          </p:cNvSpPr>
          <p:nvPr>
            <p:ph type="title"/>
          </p:nvPr>
        </p:nvSpPr>
        <p:spPr>
          <a:xfrm>
            <a:off x="457200" y="274638"/>
            <a:ext cx="8229600" cy="1143001"/>
          </a:xfrm>
          <a:prstGeom prst="rect">
            <a:avLst/>
          </a:prstGeom>
        </p:spPr>
        <p:txBody>
          <a:bodyPr anchor="t">
            <a:normAutofit/>
          </a:bodyPr>
          <a:lstStyle/>
          <a:p>
            <a:r>
              <a:t>Title Text</a:t>
            </a:r>
          </a:p>
        </p:txBody>
      </p:sp>
      <p:sp>
        <p:nvSpPr>
          <p:cNvPr id="57" name="Shape 57"/>
          <p:cNvSpPr>
            <a:spLocks noGrp="1"/>
          </p:cNvSpPr>
          <p:nvPr>
            <p:ph type="sldNum" sz="quarter" idx="2"/>
          </p:nvPr>
        </p:nvSpPr>
        <p:spPr>
          <a:xfrm>
            <a:off x="6553200" y="6356350"/>
            <a:ext cx="335866" cy="370840"/>
          </a:xfrm>
          <a:prstGeom prst="rect">
            <a:avLst/>
          </a:prstGeom>
        </p:spPr>
        <p:txBody>
          <a:bodyPr anchor="t"/>
          <a:lstStyle>
            <a:lvl1pPr algn="l">
              <a:defRPr sz="1800"/>
            </a:lvl1pPr>
          </a:lstStyle>
          <a:p>
            <a:fld id="{86CB4B4D-7CA3-9044-876B-883B54F8677D}" type="slidenum">
              <a:rPr/>
              <a:p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4" name="Shape 64"/>
          <p:cNvSpPr>
            <a:spLocks noGrp="1"/>
          </p:cNvSpPr>
          <p:nvPr>
            <p:ph type="sldNum" sz="quarter" idx="2"/>
          </p:nvPr>
        </p:nvSpPr>
        <p:spPr>
          <a:xfrm>
            <a:off x="6553200" y="6356350"/>
            <a:ext cx="335866" cy="370840"/>
          </a:xfrm>
          <a:prstGeom prst="rect">
            <a:avLst/>
          </a:prstGeom>
        </p:spPr>
        <p:txBody>
          <a:bodyPr anchor="t"/>
          <a:lstStyle>
            <a:lvl1pPr algn="l">
              <a:defRPr sz="1800"/>
            </a:lvl1pPr>
          </a:lstStyle>
          <a:p>
            <a:fld id="{86CB4B4D-7CA3-9044-876B-883B54F8677D}" type="slidenum">
              <a:rPr/>
              <a:p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1" name="Shape 71"/>
          <p:cNvSpPr>
            <a:spLocks noGrp="1"/>
          </p:cNvSpPr>
          <p:nvPr>
            <p:ph type="title"/>
          </p:nvPr>
        </p:nvSpPr>
        <p:spPr>
          <a:xfrm>
            <a:off x="457200" y="273050"/>
            <a:ext cx="3008314" cy="1162050"/>
          </a:xfrm>
          <a:prstGeom prst="rect">
            <a:avLst/>
          </a:prstGeom>
        </p:spPr>
        <p:txBody>
          <a:bodyPr anchor="b">
            <a:normAutofit/>
          </a:bodyPr>
          <a:lstStyle>
            <a:lvl1pPr algn="l">
              <a:defRPr sz="2000" b="1"/>
            </a:lvl1pPr>
          </a:lstStyle>
          <a:p>
            <a:r>
              <a:t>Title Text</a:t>
            </a:r>
          </a:p>
        </p:txBody>
      </p:sp>
      <p:sp>
        <p:nvSpPr>
          <p:cNvPr id="72" name="Shape 72"/>
          <p:cNvSpPr>
            <a:spLocks noGrp="1"/>
          </p:cNvSpPr>
          <p:nvPr>
            <p:ph type="body" idx="1"/>
          </p:nvPr>
        </p:nvSpPr>
        <p:spPr>
          <a:xfrm>
            <a:off x="3575050" y="273050"/>
            <a:ext cx="5111750" cy="5853113"/>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73" name="Shape 73"/>
          <p:cNvSpPr>
            <a:spLocks noGrp="1"/>
          </p:cNvSpPr>
          <p:nvPr>
            <p:ph type="body" sz="half" idx="13"/>
          </p:nvPr>
        </p:nvSpPr>
        <p:spPr>
          <a:xfrm>
            <a:off x="457199" y="1435100"/>
            <a:ext cx="3008315" cy="4691063"/>
          </a:xfrm>
          <a:prstGeom prst="rect">
            <a:avLst/>
          </a:prstGeom>
        </p:spPr>
        <p:txBody>
          <a:bodyPr>
            <a:normAutofit/>
          </a:bodyPr>
          <a:lstStyle/>
          <a:p>
            <a:pPr marL="0" indent="0">
              <a:spcBef>
                <a:spcPts val="300"/>
              </a:spcBef>
              <a:buSzTx/>
              <a:buFontTx/>
              <a:buNone/>
              <a:defRPr sz="1400"/>
            </a:pPr>
            <a:endParaRPr/>
          </a:p>
        </p:txBody>
      </p:sp>
      <p:sp>
        <p:nvSpPr>
          <p:cNvPr id="74" name="Shape 74"/>
          <p:cNvSpPr>
            <a:spLocks noGrp="1"/>
          </p:cNvSpPr>
          <p:nvPr>
            <p:ph type="sldNum" sz="quarter" idx="2"/>
          </p:nvPr>
        </p:nvSpPr>
        <p:spPr>
          <a:xfrm>
            <a:off x="6553200" y="6356350"/>
            <a:ext cx="335866" cy="370840"/>
          </a:xfrm>
          <a:prstGeom prst="rect">
            <a:avLst/>
          </a:prstGeom>
        </p:spPr>
        <p:txBody>
          <a:bodyPr anchor="t"/>
          <a:lstStyle>
            <a:lvl1pPr algn="l">
              <a:defRPr sz="1800"/>
            </a:lvl1pPr>
          </a:lstStyle>
          <a:p>
            <a:fld id="{86CB4B4D-7CA3-9044-876B-883B54F8677D}" type="slidenum">
              <a:rPr/>
              <a:pPr/>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1" name="Shape 81"/>
          <p:cNvSpPr>
            <a:spLocks noGrp="1"/>
          </p:cNvSpPr>
          <p:nvPr>
            <p:ph type="title"/>
          </p:nvPr>
        </p:nvSpPr>
        <p:spPr>
          <a:xfrm>
            <a:off x="1792288" y="4800600"/>
            <a:ext cx="5486401" cy="566738"/>
          </a:xfrm>
          <a:prstGeom prst="rect">
            <a:avLst/>
          </a:prstGeom>
        </p:spPr>
        <p:txBody>
          <a:bodyPr anchor="b">
            <a:normAutofit/>
          </a:bodyPr>
          <a:lstStyle>
            <a:lvl1pPr algn="l">
              <a:defRPr sz="2000" b="1"/>
            </a:lvl1pPr>
          </a:lstStyle>
          <a:p>
            <a:r>
              <a:t>Title Text</a:t>
            </a:r>
          </a:p>
        </p:txBody>
      </p:sp>
      <p:sp>
        <p:nvSpPr>
          <p:cNvPr id="82" name="Shape 82"/>
          <p:cNvSpPr>
            <a:spLocks noGrp="1"/>
          </p:cNvSpPr>
          <p:nvPr>
            <p:ph type="pic" sz="half" idx="13"/>
          </p:nvPr>
        </p:nvSpPr>
        <p:spPr>
          <a:xfrm>
            <a:off x="1792288" y="612775"/>
            <a:ext cx="5486401" cy="4114800"/>
          </a:xfrm>
          <a:prstGeom prst="rect">
            <a:avLst/>
          </a:prstGeom>
        </p:spPr>
        <p:txBody>
          <a:bodyPr lIns="91439" rIns="91439"/>
          <a:lstStyle/>
          <a:p>
            <a:endParaRPr/>
          </a:p>
        </p:txBody>
      </p:sp>
      <p:sp>
        <p:nvSpPr>
          <p:cNvPr id="83" name="Shape 83"/>
          <p:cNvSpPr>
            <a:spLocks noGrp="1"/>
          </p:cNvSpPr>
          <p:nvPr>
            <p:ph type="body" sz="quarter" idx="1"/>
          </p:nvPr>
        </p:nvSpPr>
        <p:spPr>
          <a:xfrm>
            <a:off x="1792288" y="5367337"/>
            <a:ext cx="5486401" cy="804863"/>
          </a:xfrm>
          <a:prstGeom prst="rect">
            <a:avLst/>
          </a:prstGeom>
        </p:spPr>
        <p:txBody>
          <a:bodyPr>
            <a:normAutofit/>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84" name="Shape 84"/>
          <p:cNvSpPr>
            <a:spLocks noGrp="1"/>
          </p:cNvSpPr>
          <p:nvPr>
            <p:ph type="sldNum" sz="quarter" idx="2"/>
          </p:nvPr>
        </p:nvSpPr>
        <p:spPr>
          <a:xfrm>
            <a:off x="6553200" y="6356350"/>
            <a:ext cx="335866" cy="370840"/>
          </a:xfrm>
          <a:prstGeom prst="rect">
            <a:avLst/>
          </a:prstGeom>
        </p:spPr>
        <p:txBody>
          <a:bodyPr anchor="t"/>
          <a:lstStyle>
            <a:lvl1pPr algn="l">
              <a:defRPr sz="1800"/>
            </a:lvl1pPr>
          </a:lstStyle>
          <a:p>
            <a:fld id="{86CB4B4D-7CA3-9044-876B-883B54F8677D}" type="slidenum">
              <a:rPr/>
              <a:p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image1.pdf"/>
          <p:cNvPicPr>
            <a:picLocks noChangeAspect="1"/>
          </p:cNvPicPr>
          <p:nvPr/>
        </p:nvPicPr>
        <p:blipFill>
          <a:blip r:embed="rId13" cstate="print">
            <a:extLst/>
          </a:blip>
          <a:stretch>
            <a:fillRect/>
          </a:stretch>
        </p:blipFill>
        <p:spPr>
          <a:xfrm>
            <a:off x="214991" y="223956"/>
            <a:ext cx="8720868" cy="6383079"/>
          </a:xfrm>
          <a:prstGeom prst="rect">
            <a:avLst/>
          </a:prstGeom>
          <a:ln w="12700">
            <a:miter lim="400000"/>
          </a:ln>
        </p:spPr>
      </p:pic>
      <p:sp>
        <p:nvSpPr>
          <p:cNvPr id="3" name="Shape 3"/>
          <p:cNvSpPr>
            <a:spLocks noGrp="1"/>
          </p:cNvSpPr>
          <p:nvPr>
            <p:ph type="title"/>
          </p:nvPr>
        </p:nvSpPr>
        <p:spPr>
          <a:xfrm>
            <a:off x="457200" y="92074"/>
            <a:ext cx="8229600" cy="1508127"/>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lstStyle/>
          <a:p>
            <a:r>
              <a:t>Title Text</a:t>
            </a:r>
          </a:p>
        </p:txBody>
      </p:sp>
      <p:sp>
        <p:nvSpPr>
          <p:cNvPr id="4" name="Shape 4"/>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 xmlns:ma14="http://schemas.microsoft.com/office/mac/drawingml/2011/main" val="1"/>
            </a:ext>
          </a:extLst>
        </p:spPr>
        <p:txBody>
          <a:bodyPr lIns="45719" rIns="45719"/>
          <a:lstStyle/>
          <a:p>
            <a:r>
              <a:t>Body Level One</a:t>
            </a:r>
          </a:p>
          <a:p>
            <a:pPr lvl="1"/>
            <a:r>
              <a:t>Body Level Two</a:t>
            </a:r>
          </a:p>
          <a:p>
            <a:pPr lvl="2"/>
            <a:r>
              <a:t>Body Level Three</a:t>
            </a:r>
          </a:p>
          <a:p>
            <a:pPr lvl="3"/>
            <a:r>
              <a:t>Body Level Four</a:t>
            </a:r>
          </a:p>
          <a:p>
            <a:pPr lvl="4"/>
            <a:r>
              <a:t>Body Level Five</a:t>
            </a:r>
          </a:p>
        </p:txBody>
      </p:sp>
      <p:sp>
        <p:nvSpPr>
          <p:cNvPr id="5" name="Shape 5"/>
          <p:cNvSpPr>
            <a:spLocks noGrp="1"/>
          </p:cNvSpPr>
          <p:nvPr>
            <p:ph type="sldNum" sz="quarter" idx="2"/>
          </p:nvPr>
        </p:nvSpPr>
        <p:spPr>
          <a:xfrm>
            <a:off x="4419600" y="6172200"/>
            <a:ext cx="2133600" cy="368301"/>
          </a:xfrm>
          <a:prstGeom prst="rect">
            <a:avLst/>
          </a:prstGeom>
          <a:ln w="12700">
            <a:miter lim="400000"/>
          </a:ln>
        </p:spPr>
        <p:txBody>
          <a:bodyPr wrap="none" lIns="45719" rIns="45719" anchor="ctr">
            <a:spAutoFit/>
          </a:bodyPr>
          <a:lstStyle>
            <a:lvl1pPr algn="r">
              <a:defRPr sz="1200"/>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1pPr>
      <a:lvl2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2pPr>
      <a:lvl3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3pPr>
      <a:lvl4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4pPr>
      <a:lvl5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5pPr>
      <a:lvl6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6pPr>
      <a:lvl7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7pPr>
      <a:lvl8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8pPr>
      <a:lvl9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9pPr>
    </p:titleStyle>
    <p:bodyStyle>
      <a:lvl1pPr marL="342900" marR="0" indent="-34290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1pPr>
      <a:lvl2pPr marL="783771" marR="0" indent="-326571"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2pPr>
      <a:lvl3pPr marL="1219200" marR="0" indent="-30480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3pPr>
      <a:lvl4pPr marL="17373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4pPr>
      <a:lvl5pPr marL="21945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5pPr>
      <a:lvl6pPr marL="26517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6pPr>
      <a:lvl7pPr marL="31089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7pPr>
      <a:lvl8pPr marL="35661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8pPr>
      <a:lvl9pPr marL="40233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9pPr>
    </p:bodyStyle>
    <p:other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 name="OI.jpg"/>
          <p:cNvPicPr>
            <a:picLocks noChangeAspect="1"/>
          </p:cNvPicPr>
          <p:nvPr/>
        </p:nvPicPr>
        <p:blipFill>
          <a:blip r:embed="rId2" cstate="print">
            <a:extLst/>
          </a:blip>
          <a:srcRect t="670" b="670"/>
          <a:stretch>
            <a:fillRect/>
          </a:stretch>
        </p:blipFill>
        <p:spPr>
          <a:xfrm>
            <a:off x="177801" y="176881"/>
            <a:ext cx="8813801" cy="6043601"/>
          </a:xfrm>
          <a:prstGeom prst="rect">
            <a:avLst/>
          </a:prstGeom>
          <a:ln w="12700">
            <a:miter lim="400000"/>
          </a:ln>
        </p:spPr>
      </p:pic>
      <p:sp>
        <p:nvSpPr>
          <p:cNvPr id="112" name="Shape 112"/>
          <p:cNvSpPr/>
          <p:nvPr/>
        </p:nvSpPr>
        <p:spPr>
          <a:xfrm>
            <a:off x="964951" y="2541120"/>
            <a:ext cx="7514009" cy="815864"/>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nSpc>
                <a:spcPts val="2500"/>
              </a:lnSpc>
              <a:defRPr sz="2400">
                <a:solidFill>
                  <a:srgbClr val="FFFFFF"/>
                </a:solidFill>
              </a:defRPr>
            </a:pPr>
            <a:endParaRPr lang="en-US" sz="4800" dirty="0" smtClean="0"/>
          </a:p>
          <a:p>
            <a:pPr>
              <a:lnSpc>
                <a:spcPts val="2500"/>
              </a:lnSpc>
              <a:defRPr sz="2400">
                <a:solidFill>
                  <a:srgbClr val="FFFFFF"/>
                </a:solidFill>
              </a:defRPr>
            </a:pPr>
            <a:r>
              <a:rPr lang="en-US" sz="4800" dirty="0" smtClean="0"/>
              <a:t>SERVICE TO YOUTH</a:t>
            </a:r>
            <a:endParaRPr sz="4800" dirty="0"/>
          </a:p>
        </p:txBody>
      </p:sp>
      <p:sp>
        <p:nvSpPr>
          <p:cNvPr id="113" name="Shape 113"/>
          <p:cNvSpPr/>
          <p:nvPr/>
        </p:nvSpPr>
        <p:spPr>
          <a:xfrm>
            <a:off x="895524" y="893496"/>
            <a:ext cx="7215542" cy="882165"/>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nSpc>
                <a:spcPts val="6100"/>
              </a:lnSpc>
              <a:defRPr sz="6000">
                <a:solidFill>
                  <a:srgbClr val="FFFFFF"/>
                </a:solidFill>
              </a:defRPr>
            </a:lvl1pPr>
          </a:lstStyle>
          <a:p>
            <a:r>
              <a:rPr lang="en-US" dirty="0" smtClean="0"/>
              <a:t>Club President-Elect</a:t>
            </a:r>
            <a:endParaRP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How P.G.I. Works</a:t>
            </a:r>
            <a:endParaRPr lang="en-US" b="1" dirty="0">
              <a:solidFill>
                <a:schemeClr val="accent1">
                  <a:lumMod val="75000"/>
                </a:schemeClr>
              </a:solidFill>
            </a:endParaRPr>
          </a:p>
        </p:txBody>
      </p:sp>
      <p:sp>
        <p:nvSpPr>
          <p:cNvPr id="3" name="Text Placeholder 2"/>
          <p:cNvSpPr>
            <a:spLocks noGrp="1"/>
          </p:cNvSpPr>
          <p:nvPr>
            <p:ph type="body" idx="1"/>
          </p:nvPr>
        </p:nvSpPr>
        <p:spPr>
          <a:xfrm>
            <a:off x="215153" y="1488140"/>
            <a:ext cx="8641975" cy="4984377"/>
          </a:xfrm>
        </p:spPr>
        <p:txBody>
          <a:bodyPr>
            <a:normAutofit fontScale="92500" lnSpcReduction="20000"/>
          </a:bodyPr>
          <a:lstStyle/>
          <a:p>
            <a:r>
              <a:rPr lang="en-US" dirty="0" smtClean="0"/>
              <a:t>Use your passport to record the completion of requirements for each level.  All activities at each level through level seven must be attested to and signed by your club secretary or president in the passport.  Levels eight, nine and ten must be attested to and signed by your lieutenant governor or governor, who should forward the P.G.I. Recognition Form to the district director of personal growth.</a:t>
            </a:r>
          </a:p>
          <a:p>
            <a:r>
              <a:rPr lang="en-US" dirty="0" smtClean="0"/>
              <a:t>Round colored tabs (which fit behind your lapel pin) representing the level attained will be distributed upon completion of each of the first seven levels.</a:t>
            </a:r>
          </a:p>
          <a:p>
            <a:endParaRPr lang="en-US" dirty="0" smtClean="0"/>
          </a:p>
          <a:p>
            <a:endParaRPr lang="en-US"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How P.G.I. Works </a:t>
            </a:r>
            <a:r>
              <a:rPr lang="en-US" sz="2800" dirty="0" smtClean="0"/>
              <a:t>(continued)</a:t>
            </a:r>
            <a:endParaRPr lang="en-US" sz="2800" dirty="0"/>
          </a:p>
        </p:txBody>
      </p:sp>
      <p:sp>
        <p:nvSpPr>
          <p:cNvPr id="3" name="Text Placeholder 2"/>
          <p:cNvSpPr>
            <a:spLocks noGrp="1"/>
          </p:cNvSpPr>
          <p:nvPr>
            <p:ph type="body" idx="1"/>
          </p:nvPr>
        </p:nvSpPr>
        <p:spPr/>
        <p:txBody>
          <a:bodyPr>
            <a:normAutofit lnSpcReduction="10000"/>
          </a:bodyPr>
          <a:lstStyle/>
          <a:p>
            <a:r>
              <a:rPr lang="en-US" dirty="0" smtClean="0"/>
              <a:t>A lapel pin will be presented at the International Convention by the International President upon completion of Level ten. Tabs are sent to the club from the district director of personal growth upon receipt of the P.G.I. Recognition form. </a:t>
            </a:r>
          </a:p>
          <a:p>
            <a:r>
              <a:rPr lang="en-US" dirty="0" smtClean="0"/>
              <a:t>A </a:t>
            </a:r>
            <a:r>
              <a:rPr lang="en-US" dirty="0" err="1" smtClean="0"/>
              <a:t>Presidental</a:t>
            </a:r>
            <a:r>
              <a:rPr lang="en-US" dirty="0" smtClean="0"/>
              <a:t> Certificate of Personal Growth will be given to each member upon completion of the seventh (gold) level.</a:t>
            </a:r>
            <a:endParaRPr lang="en-US" dirty="0"/>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dirty="0"/>
          </a:p>
        </p:txBody>
      </p:sp>
      <p:pic>
        <p:nvPicPr>
          <p:cNvPr id="2051" name="Picture 3"/>
          <p:cNvPicPr>
            <a:picLocks noChangeAspect="1" noChangeArrowheads="1"/>
          </p:cNvPicPr>
          <p:nvPr/>
        </p:nvPicPr>
        <p:blipFill>
          <a:blip r:embed="rId2" cstate="print"/>
          <a:srcRect/>
          <a:stretch>
            <a:fillRect/>
          </a:stretch>
        </p:blipFill>
        <p:spPr bwMode="auto">
          <a:xfrm>
            <a:off x="1809751" y="146957"/>
            <a:ext cx="5219700" cy="6711043"/>
          </a:xfrm>
          <a:prstGeom prst="rect">
            <a:avLst/>
          </a:prstGeom>
          <a:noFill/>
          <a:ln w="9525">
            <a:noFill/>
            <a:miter lim="800000"/>
            <a:headEnd/>
            <a:tailEnd/>
          </a:ln>
        </p:spPr>
      </p:pic>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pPr>
              <a:buNone/>
            </a:pPr>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304800" y="0"/>
            <a:ext cx="7136122" cy="6810733"/>
          </a:xfrm>
          <a:prstGeom prst="rect">
            <a:avLst/>
          </a:prstGeom>
          <a:noFill/>
          <a:ln w="9525">
            <a:noFill/>
            <a:miter lim="800000"/>
            <a:headEnd/>
            <a:tailEnd/>
          </a:ln>
        </p:spPr>
      </p:pic>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pPr>
              <a:buNone/>
            </a:pPr>
            <a:endParaRPr lang="en-US" dirty="0"/>
          </a:p>
        </p:txBody>
      </p:sp>
      <p:pic>
        <p:nvPicPr>
          <p:cNvPr id="4" name="Picture 2" descr="pgi8"/>
          <p:cNvPicPr>
            <a:picLocks noChangeAspect="1" noChangeArrowheads="1"/>
          </p:cNvPicPr>
          <p:nvPr/>
        </p:nvPicPr>
        <p:blipFill>
          <a:blip r:embed="rId2" cstate="print"/>
          <a:srcRect/>
          <a:stretch>
            <a:fillRect/>
          </a:stretch>
        </p:blipFill>
        <p:spPr bwMode="auto">
          <a:xfrm>
            <a:off x="1333500" y="-241409"/>
            <a:ext cx="5867400" cy="7435367"/>
          </a:xfrm>
          <a:prstGeom prst="rect">
            <a:avLst/>
          </a:prstGeom>
          <a:noFill/>
          <a:ln w="9525">
            <a:noFill/>
            <a:miter lim="800000"/>
            <a:headEnd/>
            <a:tailEnd/>
          </a:ln>
        </p:spPr>
      </p:pic>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PDP</a:t>
            </a:r>
            <a:endParaRPr lang="en-US" b="1" dirty="0">
              <a:solidFill>
                <a:schemeClr val="accent1">
                  <a:lumMod val="75000"/>
                </a:schemeClr>
              </a:solidFill>
            </a:endParaRPr>
          </a:p>
        </p:txBody>
      </p:sp>
      <p:sp>
        <p:nvSpPr>
          <p:cNvPr id="3" name="Text Placeholder 2"/>
          <p:cNvSpPr>
            <a:spLocks noGrp="1"/>
          </p:cNvSpPr>
          <p:nvPr>
            <p:ph type="body" idx="1"/>
          </p:nvPr>
        </p:nvSpPr>
        <p:spPr>
          <a:xfrm>
            <a:off x="266700" y="1333500"/>
            <a:ext cx="8572500" cy="5257800"/>
          </a:xfrm>
        </p:spPr>
        <p:txBody>
          <a:bodyPr>
            <a:normAutofit/>
          </a:bodyPr>
          <a:lstStyle/>
          <a:p>
            <a:pPr algn="ctr">
              <a:buNone/>
            </a:pPr>
            <a:r>
              <a:rPr lang="en-US" sz="3600" b="1" dirty="0" smtClean="0"/>
              <a:t>Professional Development Program (PDP)</a:t>
            </a:r>
          </a:p>
          <a:p>
            <a:pPr>
              <a:buNone/>
            </a:pPr>
            <a:endParaRPr lang="en-US" dirty="0" smtClean="0"/>
          </a:p>
          <a:p>
            <a:pPr algn="ctr">
              <a:buNone/>
            </a:pPr>
            <a:r>
              <a:rPr lang="en-US" dirty="0" smtClean="0"/>
              <a:t>The </a:t>
            </a:r>
            <a:r>
              <a:rPr lang="en-US" dirty="0" smtClean="0"/>
              <a:t>PDP program is meant to provide members a way to </a:t>
            </a:r>
            <a:r>
              <a:rPr lang="en-US" dirty="0" smtClean="0"/>
              <a:t>develop professionally</a:t>
            </a:r>
            <a:r>
              <a:rPr lang="en-US" dirty="0" smtClean="0"/>
              <a:t>. Members will have the opportunity to build skills </a:t>
            </a:r>
            <a:r>
              <a:rPr lang="en-US" dirty="0" smtClean="0"/>
              <a:t>that will </a:t>
            </a:r>
            <a:r>
              <a:rPr lang="en-US" dirty="0" smtClean="0"/>
              <a:t>help them professionally and enhance their Club, District </a:t>
            </a:r>
            <a:r>
              <a:rPr lang="en-US" dirty="0" smtClean="0"/>
              <a:t>and Optimist </a:t>
            </a:r>
            <a:r>
              <a:rPr lang="en-US" dirty="0" smtClean="0"/>
              <a:t>International. Our organization wants to bring in </a:t>
            </a:r>
            <a:r>
              <a:rPr lang="en-US" dirty="0" smtClean="0"/>
              <a:t>younger professionals</a:t>
            </a:r>
            <a:r>
              <a:rPr lang="en-US" dirty="0" smtClean="0"/>
              <a:t>. The PDP is a tool to help them do that.</a:t>
            </a:r>
            <a:endParaRPr lang="en-US" dirty="0"/>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PDP</a:t>
            </a:r>
            <a:endParaRPr lang="en-US" b="1" dirty="0">
              <a:solidFill>
                <a:schemeClr val="accent1">
                  <a:lumMod val="75000"/>
                </a:schemeClr>
              </a:solidFill>
            </a:endParaRPr>
          </a:p>
        </p:txBody>
      </p:sp>
      <p:sp>
        <p:nvSpPr>
          <p:cNvPr id="3" name="Text Placeholder 2"/>
          <p:cNvSpPr>
            <a:spLocks noGrp="1"/>
          </p:cNvSpPr>
          <p:nvPr>
            <p:ph type="body" idx="1"/>
          </p:nvPr>
        </p:nvSpPr>
        <p:spPr/>
        <p:txBody>
          <a:bodyPr>
            <a:noAutofit/>
          </a:bodyPr>
          <a:lstStyle/>
          <a:p>
            <a:pPr algn="ctr">
              <a:buNone/>
            </a:pPr>
            <a:r>
              <a:rPr lang="en-US" sz="4400" dirty="0" smtClean="0"/>
              <a:t>Just </a:t>
            </a:r>
            <a:r>
              <a:rPr lang="en-US" sz="4400" dirty="0" smtClean="0"/>
              <a:t>like in the PGI program criteria for PDP Levels 1 - 10 can </a:t>
            </a:r>
            <a:r>
              <a:rPr lang="en-US" sz="4400" dirty="0" smtClean="0"/>
              <a:t>be worked </a:t>
            </a:r>
            <a:r>
              <a:rPr lang="en-US" sz="4400" dirty="0" smtClean="0"/>
              <a:t>on simultaneously. When working on the three </a:t>
            </a:r>
            <a:r>
              <a:rPr lang="en-US" sz="4400" dirty="0" smtClean="0"/>
              <a:t>Advanced Levels</a:t>
            </a:r>
            <a:r>
              <a:rPr lang="en-US" sz="4400" dirty="0" smtClean="0"/>
              <a:t>, each level must be worked on independently, with a one </a:t>
            </a:r>
            <a:r>
              <a:rPr lang="en-US" sz="4400" dirty="0" smtClean="0"/>
              <a:t>year completion </a:t>
            </a:r>
            <a:r>
              <a:rPr lang="en-US" sz="4400" dirty="0" smtClean="0"/>
              <a:t>requirement.</a:t>
            </a:r>
            <a:endParaRPr lang="en-US" sz="4400" dirty="0"/>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Prior PDP Experience</a:t>
            </a:r>
            <a:endParaRPr lang="en-US" b="1" dirty="0">
              <a:solidFill>
                <a:schemeClr val="accent1">
                  <a:lumMod val="75000"/>
                </a:schemeClr>
              </a:solidFill>
            </a:endParaRPr>
          </a:p>
        </p:txBody>
      </p:sp>
      <p:sp>
        <p:nvSpPr>
          <p:cNvPr id="3" name="Text Placeholder 2"/>
          <p:cNvSpPr>
            <a:spLocks noGrp="1"/>
          </p:cNvSpPr>
          <p:nvPr>
            <p:ph type="body" idx="1"/>
          </p:nvPr>
        </p:nvSpPr>
        <p:spPr>
          <a:xfrm>
            <a:off x="457200" y="1600200"/>
            <a:ext cx="8229600" cy="4838700"/>
          </a:xfrm>
        </p:spPr>
        <p:txBody>
          <a:bodyPr>
            <a:noAutofit/>
          </a:bodyPr>
          <a:lstStyle/>
          <a:p>
            <a:pPr algn="ctr">
              <a:buNone/>
            </a:pPr>
            <a:r>
              <a:rPr lang="en-US" sz="4400" dirty="0" smtClean="0">
                <a:solidFill>
                  <a:schemeClr val="tx1"/>
                </a:solidFill>
              </a:rPr>
              <a:t>Prior officer experience (such as Club President, District Governor) </a:t>
            </a:r>
            <a:r>
              <a:rPr lang="en-US" sz="4400" dirty="0" smtClean="0">
                <a:solidFill>
                  <a:schemeClr val="tx1"/>
                </a:solidFill>
              </a:rPr>
              <a:t>can count </a:t>
            </a:r>
            <a:r>
              <a:rPr lang="en-US" sz="4400" dirty="0" smtClean="0">
                <a:solidFill>
                  <a:schemeClr val="tx1"/>
                </a:solidFill>
              </a:rPr>
              <a:t>to meet criteria for the PDP program. Other criteria must be </a:t>
            </a:r>
            <a:r>
              <a:rPr lang="en-US" sz="4400" dirty="0" smtClean="0">
                <a:solidFill>
                  <a:schemeClr val="tx1"/>
                </a:solidFill>
              </a:rPr>
              <a:t>met from </a:t>
            </a:r>
            <a:r>
              <a:rPr lang="en-US" sz="4400" dirty="0" smtClean="0">
                <a:solidFill>
                  <a:schemeClr val="tx1"/>
                </a:solidFill>
              </a:rPr>
              <a:t>the date the Optimist begins the program.</a:t>
            </a:r>
            <a:endParaRPr lang="en-US" sz="4400" dirty="0">
              <a:solidFill>
                <a:schemeClr val="tx1"/>
              </a:solidFill>
            </a:endParaRP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Tracking PDP Progress </a:t>
            </a:r>
            <a:endParaRPr lang="en-US" b="1" dirty="0">
              <a:solidFill>
                <a:schemeClr val="accent1">
                  <a:lumMod val="75000"/>
                </a:schemeClr>
              </a:solidFill>
            </a:endParaRPr>
          </a:p>
        </p:txBody>
      </p:sp>
      <p:sp>
        <p:nvSpPr>
          <p:cNvPr id="3" name="Text Placeholder 2"/>
          <p:cNvSpPr>
            <a:spLocks noGrp="1"/>
          </p:cNvSpPr>
          <p:nvPr>
            <p:ph type="body" idx="1"/>
          </p:nvPr>
        </p:nvSpPr>
        <p:spPr>
          <a:xfrm>
            <a:off x="438150" y="1600200"/>
            <a:ext cx="8229600" cy="4525963"/>
          </a:xfrm>
        </p:spPr>
        <p:txBody>
          <a:bodyPr>
            <a:noAutofit/>
          </a:bodyPr>
          <a:lstStyle/>
          <a:p>
            <a:pPr algn="ctr">
              <a:buNone/>
            </a:pPr>
            <a:r>
              <a:rPr lang="en-US" sz="4400" dirty="0" smtClean="0"/>
              <a:t>A tri-fold brochure will be available for members to manually </a:t>
            </a:r>
            <a:r>
              <a:rPr lang="en-US" sz="4400" dirty="0" smtClean="0"/>
              <a:t>track their </a:t>
            </a:r>
            <a:r>
              <a:rPr lang="en-US" sz="4400" dirty="0" smtClean="0"/>
              <a:t>progress for Levels 1 </a:t>
            </a:r>
            <a:r>
              <a:rPr lang="en-US" sz="4400" dirty="0" smtClean="0"/>
              <a:t>- </a:t>
            </a:r>
            <a:r>
              <a:rPr lang="en-US" sz="4400" dirty="0" smtClean="0"/>
              <a:t>0 and the Advanced levels of the </a:t>
            </a:r>
            <a:r>
              <a:rPr lang="en-US" sz="4400" dirty="0" smtClean="0"/>
              <a:t>PDP program</a:t>
            </a:r>
            <a:r>
              <a:rPr lang="en-US" sz="4400" dirty="0" smtClean="0"/>
              <a:t>. An on-line, </a:t>
            </a:r>
            <a:r>
              <a:rPr lang="en-US" sz="4400" dirty="0" err="1" smtClean="0"/>
              <a:t>fillable</a:t>
            </a:r>
            <a:r>
              <a:rPr lang="en-US" sz="4400" dirty="0" smtClean="0"/>
              <a:t> form will also be available at </a:t>
            </a:r>
            <a:r>
              <a:rPr lang="en-US" sz="4400" dirty="0" smtClean="0"/>
              <a:t>Optimist International</a:t>
            </a:r>
            <a:r>
              <a:rPr lang="en-US" sz="4400" dirty="0" smtClean="0"/>
              <a:t>.</a:t>
            </a:r>
            <a:endParaRPr lang="en-US" sz="4400" dirty="0"/>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1394434" y="0"/>
            <a:ext cx="5995073" cy="6858000"/>
          </a:xfrm>
          <a:prstGeom prst="rect">
            <a:avLst/>
          </a:prstGeom>
          <a:noFill/>
          <a:ln w="9525">
            <a:noFill/>
            <a:miter lim="800000"/>
            <a:headEnd/>
            <a:tailEnd/>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Shape 115"/>
          <p:cNvSpPr/>
          <p:nvPr/>
        </p:nvSpPr>
        <p:spPr>
          <a:xfrm>
            <a:off x="523876" y="384939"/>
            <a:ext cx="6773396" cy="959767"/>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normAutofit/>
          </a:bodyPr>
          <a:lstStyle>
            <a:lvl1pPr>
              <a:defRPr sz="3600" b="1">
                <a:solidFill>
                  <a:srgbClr val="1F497D"/>
                </a:solidFill>
              </a:defRPr>
            </a:lvl1pPr>
          </a:lstStyle>
          <a:p>
            <a:pPr algn="ctr"/>
            <a:r>
              <a:rPr sz="4400" dirty="0" smtClean="0"/>
              <a:t>S</a:t>
            </a:r>
            <a:r>
              <a:rPr lang="en-US" sz="4400" dirty="0" smtClean="0"/>
              <a:t>ervice to Youth</a:t>
            </a:r>
            <a:endParaRPr sz="4400" dirty="0"/>
          </a:p>
        </p:txBody>
      </p:sp>
      <p:sp>
        <p:nvSpPr>
          <p:cNvPr id="116" name="Shape 116"/>
          <p:cNvSpPr/>
          <p:nvPr/>
        </p:nvSpPr>
        <p:spPr>
          <a:xfrm>
            <a:off x="3277915" y="3376286"/>
            <a:ext cx="2616156" cy="1153161"/>
          </a:xfrm>
          <a:prstGeom prst="rect">
            <a:avLst/>
          </a:prstGeom>
          <a:ln w="12700">
            <a:miter lim="400000"/>
          </a:ln>
          <a:extLst>
            <a:ext uri="{C572A759-6A51-4108-AA02-DFA0A04FC94B}">
              <ma14:wrappingTextBoxFlag xmlns="" xmlns:ma14="http://schemas.microsoft.com/office/mac/drawingml/2011/main" val="1"/>
            </a:ext>
          </a:extLst>
        </p:spPr>
        <p:txBody>
          <a:bodyPr lIns="118110" tIns="118110" rIns="118110" bIns="118110" anchor="ctr">
            <a:spAutoFit/>
          </a:bodyPr>
          <a:lstStyle>
            <a:lvl1pPr algn="ctr" defTabSz="1377950">
              <a:lnSpc>
                <a:spcPct val="90000"/>
              </a:lnSpc>
              <a:spcBef>
                <a:spcPts val="1300"/>
              </a:spcBef>
              <a:defRPr sz="3100">
                <a:solidFill>
                  <a:srgbClr val="FFFFFF"/>
                </a:solidFill>
              </a:defRPr>
            </a:lvl1pPr>
          </a:lstStyle>
          <a:p>
            <a:r>
              <a:t>Crucial Conversation</a:t>
            </a:r>
          </a:p>
        </p:txBody>
      </p:sp>
      <p:sp>
        <p:nvSpPr>
          <p:cNvPr id="117" name="Shape 117"/>
          <p:cNvSpPr/>
          <p:nvPr/>
        </p:nvSpPr>
        <p:spPr>
          <a:xfrm>
            <a:off x="523875" y="1904999"/>
            <a:ext cx="7044267" cy="52322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defRPr sz="2800" b="1"/>
            </a:pPr>
            <a:endParaRPr dirty="0"/>
          </a:p>
        </p:txBody>
      </p:sp>
      <p:graphicFrame>
        <p:nvGraphicFramePr>
          <p:cNvPr id="5" name="Content Placeholder 5"/>
          <p:cNvGraphicFramePr>
            <a:graphicFrameLocks/>
          </p:cNvGraphicFramePr>
          <p:nvPr/>
        </p:nvGraphicFramePr>
        <p:xfrm>
          <a:off x="838200" y="2590800"/>
          <a:ext cx="7848600" cy="3429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17">
                                            <p:bg/>
                                          </p:spTgt>
                                        </p:tgtEl>
                                        <p:attrNameLst>
                                          <p:attrName>style.visibility</p:attrName>
                                        </p:attrNameLst>
                                      </p:cBhvr>
                                      <p:to>
                                        <p:strVal val="visible"/>
                                      </p:to>
                                    </p:set>
                                  </p:childTnLst>
                                </p:cTn>
                              </p:par>
                              <p:par>
                                <p:cTn id="7" presetID="1" presetClass="entr" presetSubtype="0" fill="hold" grpId="1" nodeType="withEffect" nodePh="1">
                                  <p:stCondLst>
                                    <p:cond delay="0"/>
                                  </p:stCondLst>
                                  <p:endCondLst>
                                    <p:cond evt="begin" delay="0">
                                      <p:tn val="7"/>
                                    </p:cond>
                                  </p:endCondLst>
                                  <p:iterate>
                                    <p:tmAbs val="0"/>
                                  </p:iterate>
                                  <p:childTnLst>
                                    <p:set>
                                      <p:cBhvr>
                                        <p:cTn id="8" fill="hold"/>
                                        <p:tgtEl>
                                          <p:spTgt spid="11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 grpId="1" build="p" bldLvl="5" animBg="1" advAuto="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pPr>
              <a:buNone/>
            </a:pPr>
            <a:endParaRPr lang="en-US" dirty="0" smtClean="0"/>
          </a:p>
          <a:p>
            <a:pPr>
              <a:buNone/>
            </a:pPr>
            <a:endParaRPr lang="en-US" dirty="0" smtClean="0"/>
          </a:p>
          <a:p>
            <a:pPr algn="ctr">
              <a:buNone/>
            </a:pPr>
            <a:r>
              <a:rPr lang="en-US" sz="4400" b="1" dirty="0" smtClean="0"/>
              <a:t>Working with your Secretary</a:t>
            </a:r>
          </a:p>
          <a:p>
            <a:pPr>
              <a:buNone/>
            </a:pPr>
            <a:endParaRPr lang="en-US" dirty="0" smtClean="0"/>
          </a:p>
          <a:p>
            <a:pPr algn="ctr">
              <a:buNone/>
            </a:pPr>
            <a:r>
              <a:rPr lang="en-US" dirty="0" smtClean="0"/>
              <a:t>(Next)</a:t>
            </a:r>
          </a:p>
          <a:p>
            <a:endParaRPr lang="en-US" dirty="0" smtClean="0"/>
          </a:p>
          <a:p>
            <a:endParaRPr lang="en-US"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Service to Youth</a:t>
            </a:r>
            <a:endParaRPr lang="en-US" b="1" dirty="0">
              <a:solidFill>
                <a:schemeClr val="accent1">
                  <a:lumMod val="75000"/>
                </a:schemeClr>
              </a:solidFill>
            </a:endParaRPr>
          </a:p>
        </p:txBody>
      </p:sp>
      <p:sp>
        <p:nvSpPr>
          <p:cNvPr id="3" name="Text Placeholder 2"/>
          <p:cNvSpPr>
            <a:spLocks noGrp="1"/>
          </p:cNvSpPr>
          <p:nvPr>
            <p:ph type="body" idx="1"/>
          </p:nvPr>
        </p:nvSpPr>
        <p:spPr/>
        <p:txBody>
          <a:bodyPr/>
          <a:lstStyle/>
          <a:p>
            <a:pPr>
              <a:buFont typeface="Wingdings 2" pitchFamily="18" charset="2"/>
              <a:buNone/>
            </a:pPr>
            <a:endParaRPr lang="en-US" b="1" dirty="0" smtClean="0"/>
          </a:p>
          <a:p>
            <a:pPr algn="ctr">
              <a:buFont typeface="Wingdings 2" pitchFamily="18" charset="2"/>
              <a:buNone/>
            </a:pPr>
            <a:r>
              <a:rPr lang="en-US" b="1" dirty="0" smtClean="0"/>
              <a:t>Optimist endorsed service projects </a:t>
            </a:r>
            <a:r>
              <a:rPr lang="en-US" dirty="0" smtClean="0"/>
              <a:t>give you access to planning and promotion materials </a:t>
            </a:r>
            <a:r>
              <a:rPr lang="en-US" b="1" i="1" dirty="0" smtClean="0"/>
              <a:t>and</a:t>
            </a:r>
            <a:r>
              <a:rPr lang="en-US" dirty="0" smtClean="0"/>
              <a:t> other Optimists to build an impact!</a:t>
            </a:r>
          </a:p>
          <a:p>
            <a:endParaRPr lang="en-US"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pPr lvl="0">
              <a:buNone/>
            </a:pPr>
            <a:endParaRPr lang="en-US" dirty="0" smtClean="0"/>
          </a:p>
          <a:p>
            <a:pPr lvl="0" algn="ctr">
              <a:buNone/>
            </a:pPr>
            <a:r>
              <a:rPr lang="en-US" sz="4400" dirty="0" smtClean="0"/>
              <a:t>What </a:t>
            </a:r>
            <a:r>
              <a:rPr lang="en-US" sz="4400" dirty="0" smtClean="0"/>
              <a:t>are </a:t>
            </a:r>
            <a:r>
              <a:rPr lang="en-US" sz="4400" dirty="0" smtClean="0"/>
              <a:t>the </a:t>
            </a:r>
            <a:r>
              <a:rPr lang="en-US" sz="4400" dirty="0" smtClean="0"/>
              <a:t>Optimist International Sponsored Service Projects?</a:t>
            </a:r>
          </a:p>
          <a:p>
            <a:endParaRPr lang="en-US"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696635" cy="1143001"/>
          </a:xfrm>
        </p:spPr>
        <p:txBody>
          <a:bodyPr>
            <a:normAutofit fontScale="90000"/>
          </a:bodyPr>
          <a:lstStyle/>
          <a:p>
            <a:pPr lvl="0"/>
            <a:r>
              <a:rPr lang="en-US" b="1" dirty="0" smtClean="0">
                <a:solidFill>
                  <a:schemeClr val="accent1">
                    <a:lumMod val="75000"/>
                  </a:schemeClr>
                </a:solidFill>
              </a:rPr>
              <a:t>OI  Sponsored </a:t>
            </a:r>
            <a:r>
              <a:rPr lang="en-US" b="1" dirty="0" smtClean="0">
                <a:solidFill>
                  <a:schemeClr val="accent1">
                    <a:lumMod val="75000"/>
                  </a:schemeClr>
                </a:solidFill>
              </a:rPr>
              <a:t>Service Projects</a:t>
            </a:r>
            <a:r>
              <a:rPr lang="en-US" dirty="0" smtClean="0"/>
              <a:t/>
            </a:r>
            <a:br>
              <a:rPr lang="en-US" dirty="0" smtClean="0"/>
            </a:br>
            <a:endParaRPr lang="en-US" dirty="0"/>
          </a:p>
        </p:txBody>
      </p:sp>
      <p:sp>
        <p:nvSpPr>
          <p:cNvPr id="3" name="Text Placeholder 2"/>
          <p:cNvSpPr>
            <a:spLocks noGrp="1"/>
          </p:cNvSpPr>
          <p:nvPr>
            <p:ph type="body" idx="1"/>
          </p:nvPr>
        </p:nvSpPr>
        <p:spPr/>
        <p:txBody>
          <a:bodyPr>
            <a:normAutofit fontScale="77500" lnSpcReduction="20000"/>
          </a:bodyPr>
          <a:lstStyle/>
          <a:p>
            <a:pPr marL="274320" indent="-274320">
              <a:spcBef>
                <a:spcPts val="580"/>
              </a:spcBef>
              <a:buFont typeface="Wingdings 2"/>
              <a:buChar char=""/>
              <a:defRPr/>
            </a:pPr>
            <a:r>
              <a:rPr lang="en-US" dirty="0" smtClean="0"/>
              <a:t>Youth Clubs (</a:t>
            </a:r>
            <a:r>
              <a:rPr lang="en-US" dirty="0" smtClean="0"/>
              <a:t>JOI</a:t>
            </a:r>
            <a:r>
              <a:rPr lang="en-US" dirty="0" smtClean="0"/>
              <a:t>)</a:t>
            </a:r>
          </a:p>
          <a:p>
            <a:pPr marL="274320" indent="-274320">
              <a:spcBef>
                <a:spcPts val="580"/>
              </a:spcBef>
              <a:buFont typeface="Wingdings 2"/>
              <a:buChar char=""/>
              <a:defRPr/>
            </a:pPr>
            <a:r>
              <a:rPr lang="en-US" dirty="0" smtClean="0"/>
              <a:t>Youth Appreciation</a:t>
            </a:r>
          </a:p>
          <a:p>
            <a:pPr marL="274320" indent="-274320">
              <a:spcBef>
                <a:spcPts val="580"/>
              </a:spcBef>
              <a:buFont typeface="Wingdings 2"/>
              <a:buChar char=""/>
              <a:defRPr/>
            </a:pPr>
            <a:r>
              <a:rPr lang="en-US" dirty="0" smtClean="0"/>
              <a:t>Essay Contests</a:t>
            </a:r>
          </a:p>
          <a:p>
            <a:pPr marL="274320" indent="-274320">
              <a:spcBef>
                <a:spcPts val="580"/>
              </a:spcBef>
              <a:buFont typeface="Wingdings 2"/>
              <a:buChar char=""/>
              <a:defRPr/>
            </a:pPr>
            <a:r>
              <a:rPr lang="en-US" dirty="0" smtClean="0"/>
              <a:t>Oratorical Contests</a:t>
            </a:r>
          </a:p>
          <a:p>
            <a:pPr marL="274320" indent="-274320">
              <a:spcBef>
                <a:spcPts val="580"/>
              </a:spcBef>
              <a:buFont typeface="Wingdings 2"/>
              <a:buChar char=""/>
              <a:defRPr/>
            </a:pPr>
            <a:r>
              <a:rPr lang="en-US" dirty="0" smtClean="0"/>
              <a:t>Respect for Law/Promotion of Non-violence</a:t>
            </a:r>
          </a:p>
          <a:p>
            <a:pPr marL="274320" indent="-274320">
              <a:spcBef>
                <a:spcPts val="580"/>
              </a:spcBef>
              <a:buFont typeface="Wingdings 2"/>
              <a:buChar char=""/>
              <a:defRPr/>
            </a:pPr>
            <a:r>
              <a:rPr lang="en-US" dirty="0" smtClean="0"/>
              <a:t>Optimist International Junior Golf Championships (OIJGC)</a:t>
            </a:r>
          </a:p>
          <a:p>
            <a:pPr marL="274320" indent="-274320">
              <a:spcBef>
                <a:spcPts val="580"/>
              </a:spcBef>
              <a:buFont typeface="Wingdings 2"/>
              <a:buChar char=""/>
              <a:defRPr/>
            </a:pPr>
            <a:r>
              <a:rPr lang="en-US" dirty="0" smtClean="0"/>
              <a:t>Communications Contest for the Deaf and Hard of Hearing (CCDHH)</a:t>
            </a:r>
          </a:p>
          <a:p>
            <a:pPr marL="274320" indent="-274320">
              <a:spcBef>
                <a:spcPts val="580"/>
              </a:spcBef>
              <a:buFont typeface="Wingdings 2"/>
              <a:buChar char=""/>
              <a:defRPr/>
            </a:pPr>
            <a:r>
              <a:rPr lang="en-US" dirty="0" smtClean="0"/>
              <a:t>Tri Star Sports Skills Contest</a:t>
            </a:r>
          </a:p>
          <a:p>
            <a:pPr marL="274320" indent="-274320">
              <a:spcBef>
                <a:spcPts val="580"/>
              </a:spcBef>
              <a:buFont typeface="Wingdings 2"/>
              <a:buChar char=""/>
              <a:defRPr/>
            </a:pPr>
            <a:r>
              <a:rPr lang="en-US" dirty="0" smtClean="0"/>
              <a:t>Youth Safety </a:t>
            </a:r>
            <a:r>
              <a:rPr lang="en-US" dirty="0" smtClean="0"/>
              <a:t>Program</a:t>
            </a:r>
            <a:endParaRPr lang="en-US" dirty="0" smtClean="0"/>
          </a:p>
          <a:p>
            <a:pPr marL="274320" indent="-274320">
              <a:spcBef>
                <a:spcPts val="580"/>
              </a:spcBef>
              <a:buFont typeface="Wingdings 2"/>
              <a:buChar char=""/>
              <a:defRPr/>
            </a:pPr>
            <a:r>
              <a:rPr lang="en-US" dirty="0" smtClean="0"/>
              <a:t>Childhood Cancer Program</a:t>
            </a:r>
          </a:p>
          <a:p>
            <a:endParaRPr lang="en-US"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P.G.I.</a:t>
            </a:r>
            <a:endParaRPr lang="en-US" b="1" dirty="0">
              <a:solidFill>
                <a:schemeClr val="accent1">
                  <a:lumMod val="75000"/>
                </a:schemeClr>
              </a:solidFill>
            </a:endParaRPr>
          </a:p>
        </p:txBody>
      </p:sp>
      <p:sp>
        <p:nvSpPr>
          <p:cNvPr id="3" name="Text Placeholder 2"/>
          <p:cNvSpPr>
            <a:spLocks noGrp="1"/>
          </p:cNvSpPr>
          <p:nvPr>
            <p:ph type="body" idx="1"/>
          </p:nvPr>
        </p:nvSpPr>
        <p:spPr/>
        <p:txBody>
          <a:bodyPr/>
          <a:lstStyle/>
          <a:p>
            <a:pPr algn="ctr">
              <a:buFont typeface="Wingdings 2" pitchFamily="18" charset="2"/>
              <a:buNone/>
            </a:pPr>
            <a:r>
              <a:rPr lang="en-US" b="1" dirty="0" smtClean="0"/>
              <a:t>Personal Growth &amp; Involvement Program</a:t>
            </a:r>
          </a:p>
          <a:p>
            <a:pPr>
              <a:buFont typeface="Wingdings 2" pitchFamily="18" charset="2"/>
              <a:buNone/>
            </a:pPr>
            <a:endParaRPr lang="en-US" dirty="0" smtClean="0"/>
          </a:p>
          <a:p>
            <a:pPr algn="ctr">
              <a:buFont typeface="Wingdings 2" pitchFamily="18" charset="2"/>
              <a:buNone/>
            </a:pPr>
            <a:r>
              <a:rPr lang="en-US" dirty="0" smtClean="0"/>
              <a:t>P.G.I. is your passport to personal growth and development, increased member and club growth.  Advancing through the ten levels of involvement at your own pace, you will learn more about Optimism, while growing personally and achieving goals. </a:t>
            </a:r>
          </a:p>
          <a:p>
            <a:endParaRPr lang="en-US" dirty="0"/>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19365" cy="1034209"/>
          </a:xfrm>
        </p:spPr>
        <p:txBody>
          <a:bodyPr>
            <a:normAutofit fontScale="90000"/>
          </a:bodyPr>
          <a:lstStyle/>
          <a:p>
            <a:pPr lvl="0"/>
            <a:r>
              <a:rPr lang="en-US" sz="4900" b="1" dirty="0" smtClean="0">
                <a:solidFill>
                  <a:schemeClr val="accent1">
                    <a:lumMod val="75000"/>
                  </a:schemeClr>
                </a:solidFill>
              </a:rPr>
              <a:t>Benefits of the </a:t>
            </a:r>
            <a:r>
              <a:rPr lang="en-US" sz="4900" b="1" dirty="0" smtClean="0">
                <a:solidFill>
                  <a:schemeClr val="accent1">
                    <a:lumMod val="75000"/>
                  </a:schemeClr>
                </a:solidFill>
              </a:rPr>
              <a:t>P.G.I.</a:t>
            </a:r>
            <a:r>
              <a:rPr lang="en-US" dirty="0" smtClean="0"/>
              <a:t/>
            </a:r>
            <a:br>
              <a:rPr lang="en-US" dirty="0" smtClean="0"/>
            </a:br>
            <a:endParaRPr lang="en-US" dirty="0"/>
          </a:p>
        </p:txBody>
      </p:sp>
      <p:sp>
        <p:nvSpPr>
          <p:cNvPr id="3" name="Text Placeholder 2"/>
          <p:cNvSpPr>
            <a:spLocks noGrp="1"/>
          </p:cNvSpPr>
          <p:nvPr>
            <p:ph type="body" idx="1"/>
          </p:nvPr>
        </p:nvSpPr>
        <p:spPr>
          <a:xfrm>
            <a:off x="457200" y="1352550"/>
            <a:ext cx="8229600" cy="5124450"/>
          </a:xfrm>
        </p:spPr>
        <p:txBody>
          <a:bodyPr>
            <a:normAutofit fontScale="92500" lnSpcReduction="20000"/>
          </a:bodyPr>
          <a:lstStyle/>
          <a:p>
            <a:pPr marL="274320" indent="-274320">
              <a:spcBef>
                <a:spcPts val="580"/>
              </a:spcBef>
              <a:buFont typeface="Wingdings 2"/>
              <a:buChar char=""/>
              <a:defRPr/>
            </a:pPr>
            <a:r>
              <a:rPr lang="en-US" dirty="0" smtClean="0"/>
              <a:t>Allows club members to be recognized and appreciated for personal and professional accomplishments.</a:t>
            </a:r>
          </a:p>
          <a:p>
            <a:pPr marL="274320" indent="-274320">
              <a:spcBef>
                <a:spcPts val="580"/>
              </a:spcBef>
              <a:buFont typeface="Wingdings 2"/>
              <a:buChar char=""/>
              <a:defRPr/>
            </a:pPr>
            <a:r>
              <a:rPr lang="en-US" dirty="0" smtClean="0"/>
              <a:t>Gives members an opportunity to participate in long-term club involvement while learning more about Optimism.</a:t>
            </a:r>
          </a:p>
          <a:p>
            <a:pPr marL="274320" indent="-274320">
              <a:spcBef>
                <a:spcPts val="580"/>
              </a:spcBef>
              <a:buFont typeface="Wingdings 2"/>
              <a:buChar char=""/>
              <a:defRPr/>
            </a:pPr>
            <a:r>
              <a:rPr lang="en-US" dirty="0" smtClean="0"/>
              <a:t>Gives each member the personal responsibility for his/her involvement in the club’s activities.</a:t>
            </a:r>
          </a:p>
          <a:p>
            <a:pPr marL="274320" indent="-274320">
              <a:spcBef>
                <a:spcPts val="580"/>
              </a:spcBef>
              <a:buFont typeface="Wingdings 2"/>
              <a:buChar char=""/>
              <a:defRPr/>
            </a:pPr>
            <a:r>
              <a:rPr lang="en-US" dirty="0" smtClean="0"/>
              <a:t>Offers personal growth opportunities to each member.</a:t>
            </a:r>
          </a:p>
          <a:p>
            <a:pPr marL="274320" indent="-274320">
              <a:spcBef>
                <a:spcPts val="580"/>
              </a:spcBef>
              <a:buFont typeface="Wingdings 2"/>
              <a:buChar char=""/>
              <a:defRPr/>
            </a:pPr>
            <a:r>
              <a:rPr lang="en-US" dirty="0" smtClean="0"/>
              <a:t>Provides members with club meeting, membership recruitment and retention ideas. </a:t>
            </a:r>
          </a:p>
          <a:p>
            <a:endParaRPr lang="en-US" dirty="0"/>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Elements of P.G.I</a:t>
            </a:r>
            <a:r>
              <a:rPr lang="en-US" dirty="0" smtClean="0"/>
              <a:t>.</a:t>
            </a:r>
            <a:endParaRPr lang="en-US" dirty="0"/>
          </a:p>
        </p:txBody>
      </p:sp>
      <p:sp>
        <p:nvSpPr>
          <p:cNvPr id="3" name="Text Placeholder 2"/>
          <p:cNvSpPr>
            <a:spLocks noGrp="1"/>
          </p:cNvSpPr>
          <p:nvPr>
            <p:ph type="body" idx="1"/>
          </p:nvPr>
        </p:nvSpPr>
        <p:spPr/>
        <p:txBody>
          <a:bodyPr/>
          <a:lstStyle/>
          <a:p>
            <a:r>
              <a:rPr lang="en-US" dirty="0" smtClean="0"/>
              <a:t>Presence/Attendance</a:t>
            </a:r>
          </a:p>
          <a:p>
            <a:r>
              <a:rPr lang="en-US" dirty="0" smtClean="0"/>
              <a:t>Activities/Programs</a:t>
            </a:r>
          </a:p>
          <a:p>
            <a:r>
              <a:rPr lang="en-US" dirty="0" smtClean="0"/>
              <a:t>Growth/New Members</a:t>
            </a:r>
          </a:p>
          <a:p>
            <a:r>
              <a:rPr lang="en-US" dirty="0" smtClean="0"/>
              <a:t>Knowledge of the Organization</a:t>
            </a:r>
          </a:p>
          <a:p>
            <a:r>
              <a:rPr lang="en-US" dirty="0" smtClean="0"/>
              <a:t>Personal Growth/Self Development</a:t>
            </a:r>
          </a:p>
          <a:p>
            <a:r>
              <a:rPr lang="en-US" dirty="0" smtClean="0"/>
              <a:t>Communication</a:t>
            </a:r>
          </a:p>
          <a:p>
            <a:endParaRPr lang="en-US" dirty="0"/>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Getting Started</a:t>
            </a:r>
            <a:endParaRPr lang="en-US" b="1" dirty="0">
              <a:solidFill>
                <a:schemeClr val="accent1">
                  <a:lumMod val="75000"/>
                </a:schemeClr>
              </a:solidFill>
            </a:endParaRPr>
          </a:p>
        </p:txBody>
      </p:sp>
      <p:sp>
        <p:nvSpPr>
          <p:cNvPr id="3" name="Text Placeholder 2"/>
          <p:cNvSpPr>
            <a:spLocks noGrp="1"/>
          </p:cNvSpPr>
          <p:nvPr>
            <p:ph type="body" idx="1"/>
          </p:nvPr>
        </p:nvSpPr>
        <p:spPr/>
        <p:txBody>
          <a:bodyPr/>
          <a:lstStyle/>
          <a:p>
            <a:pPr>
              <a:buFont typeface="Wingdings 2" pitchFamily="18" charset="2"/>
              <a:buNone/>
            </a:pPr>
            <a:r>
              <a:rPr lang="en-US" dirty="0" smtClean="0"/>
              <a:t>Request a Passport from your District Director of P.G.I. or call the International Office at 1-800-500-8130, extension 242.</a:t>
            </a:r>
          </a:p>
          <a:p>
            <a:pPr>
              <a:buFont typeface="Wingdings 2" pitchFamily="18" charset="2"/>
              <a:buNone/>
            </a:pPr>
            <a:endParaRPr lang="en-US" dirty="0" smtClean="0"/>
          </a:p>
          <a:p>
            <a:pPr>
              <a:buFont typeface="Wingdings 2" pitchFamily="18" charset="2"/>
              <a:buNone/>
            </a:pPr>
            <a:r>
              <a:rPr lang="en-US" dirty="0" smtClean="0"/>
              <a:t>Your District Director of P.G.I. serves at the administrator of the program in your district.</a:t>
            </a:r>
          </a:p>
          <a:p>
            <a:endParaRPr lang="en-US" dirty="0"/>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76</TotalTime>
  <Words>704</Words>
  <Application>Microsoft Office PowerPoint</Application>
  <PresentationFormat>On-screen Show (4:3)</PresentationFormat>
  <Paragraphs>66</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Slide 2</vt:lpstr>
      <vt:lpstr>Service to Youth</vt:lpstr>
      <vt:lpstr>Slide 4</vt:lpstr>
      <vt:lpstr>OI  Sponsored Service Projects </vt:lpstr>
      <vt:lpstr>P.G.I.</vt:lpstr>
      <vt:lpstr>Benefits of the P.G.I. </vt:lpstr>
      <vt:lpstr>Elements of P.G.I.</vt:lpstr>
      <vt:lpstr>Getting Started</vt:lpstr>
      <vt:lpstr>How P.G.I. Works</vt:lpstr>
      <vt:lpstr>How P.G.I. Works (continued)</vt:lpstr>
      <vt:lpstr>Slide 12</vt:lpstr>
      <vt:lpstr>Slide 13</vt:lpstr>
      <vt:lpstr>Slide 14</vt:lpstr>
      <vt:lpstr>PDP</vt:lpstr>
      <vt:lpstr>PDP</vt:lpstr>
      <vt:lpstr>Prior PDP Experience</vt:lpstr>
      <vt:lpstr>Tracking PDP Progress </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Monschein</dc:creator>
  <cp:lastModifiedBy>User</cp:lastModifiedBy>
  <cp:revision>26</cp:revision>
  <dcterms:modified xsi:type="dcterms:W3CDTF">2018-06-01T02:54:30Z</dcterms:modified>
</cp:coreProperties>
</file>