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1"/>
  </p:sldMasterIdLst>
  <p:notesMasterIdLst>
    <p:notesMasterId r:id="rId67"/>
  </p:notesMasterIdLst>
  <p:sldIdLst>
    <p:sldId id="256" r:id="rId2"/>
    <p:sldId id="263" r:id="rId3"/>
    <p:sldId id="257" r:id="rId4"/>
    <p:sldId id="259" r:id="rId5"/>
    <p:sldId id="260" r:id="rId6"/>
    <p:sldId id="261" r:id="rId7"/>
    <p:sldId id="262" r:id="rId8"/>
    <p:sldId id="268" r:id="rId9"/>
    <p:sldId id="264" r:id="rId10"/>
    <p:sldId id="265" r:id="rId11"/>
    <p:sldId id="266" r:id="rId12"/>
    <p:sldId id="322" r:id="rId13"/>
    <p:sldId id="323" r:id="rId14"/>
    <p:sldId id="269" r:id="rId15"/>
    <p:sldId id="267" r:id="rId16"/>
    <p:sldId id="271" r:id="rId17"/>
    <p:sldId id="270"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2" r:id="rId57"/>
    <p:sldId id="311" r:id="rId58"/>
    <p:sldId id="313" r:id="rId59"/>
    <p:sldId id="320" r:id="rId60"/>
    <p:sldId id="314" r:id="rId61"/>
    <p:sldId id="315" r:id="rId62"/>
    <p:sldId id="316" r:id="rId63"/>
    <p:sldId id="317" r:id="rId64"/>
    <p:sldId id="318" r:id="rId65"/>
    <p:sldId id="321"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B9979-43C0-4D17-B6A8-72FDB17B29AF}" type="datetimeFigureOut">
              <a:rPr lang="en-US" smtClean="0"/>
              <a:t>4/23/2014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4E9EB-2F96-421F-AEC1-4B8DFAA8BE54}" type="slidenum">
              <a:rPr lang="en-US" smtClean="0"/>
              <a:t>‹#›</a:t>
            </a:fld>
            <a:endParaRPr lang="en-US" dirty="0"/>
          </a:p>
        </p:txBody>
      </p:sp>
    </p:spTree>
    <p:extLst>
      <p:ext uri="{BB962C8B-B14F-4D97-AF65-F5344CB8AC3E}">
        <p14:creationId xmlns:p14="http://schemas.microsoft.com/office/powerpoint/2010/main" val="34287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4E9EB-2F96-421F-AEC1-4B8DFAA8BE54}" type="slidenum">
              <a:rPr lang="en-US" smtClean="0"/>
              <a:t>65</a:t>
            </a:fld>
            <a:endParaRPr lang="en-US" dirty="0"/>
          </a:p>
        </p:txBody>
      </p:sp>
    </p:spTree>
    <p:extLst>
      <p:ext uri="{BB962C8B-B14F-4D97-AF65-F5344CB8AC3E}">
        <p14:creationId xmlns:p14="http://schemas.microsoft.com/office/powerpoint/2010/main" val="2001360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4/22/2014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4/22/2014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4/22/2014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4/22/2014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4/22/2014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4/22/2014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4/22/2014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4/22/2014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4/22/2014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4/22/2014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4/22/2014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4/22/2014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4/22/2014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4/22/2014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4/22/2014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4/22/2014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4/22/2014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4/22/2014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mail.google.com/"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mail.yahoo.com/"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optimistleaders.org/" TargetMode="Externa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925069" y="760470"/>
            <a:ext cx="9755187" cy="2766528"/>
          </a:xfrm>
        </p:spPr>
        <p:txBody>
          <a:bodyPr/>
          <a:lstStyle/>
          <a:p>
            <a:r>
              <a:rPr lang="en-US" dirty="0" smtClean="0"/>
              <a:t>EMAIL</a:t>
            </a:r>
            <a:endParaRPr lang="en-US" dirty="0"/>
          </a:p>
        </p:txBody>
      </p:sp>
      <p:sp>
        <p:nvSpPr>
          <p:cNvPr id="3" name="Subtitle 2"/>
          <p:cNvSpPr>
            <a:spLocks noGrp="1"/>
          </p:cNvSpPr>
          <p:nvPr>
            <p:ph type="subTitle" idx="1"/>
          </p:nvPr>
        </p:nvSpPr>
        <p:spPr/>
        <p:txBody>
          <a:bodyPr/>
          <a:lstStyle/>
          <a:p>
            <a:r>
              <a:rPr lang="en-US" dirty="0" smtClean="0"/>
              <a:t>How to set up account, send emails and email etiquette</a:t>
            </a:r>
            <a:endParaRPr lang="en-US" dirty="0"/>
          </a:p>
        </p:txBody>
      </p:sp>
      <p:sp>
        <p:nvSpPr>
          <p:cNvPr id="4" name="TextBox 3"/>
          <p:cNvSpPr txBox="1"/>
          <p:nvPr/>
        </p:nvSpPr>
        <p:spPr>
          <a:xfrm rot="21437213">
            <a:off x="5157989" y="4713668"/>
            <a:ext cx="1680693" cy="646331"/>
          </a:xfrm>
          <a:prstGeom prst="rect">
            <a:avLst/>
          </a:prstGeom>
          <a:noFill/>
        </p:spPr>
        <p:txBody>
          <a:bodyPr wrap="square" rtlCol="0">
            <a:spAutoFit/>
          </a:bodyPr>
          <a:lstStyle/>
          <a:p>
            <a:r>
              <a:rPr lang="en-US" dirty="0" smtClean="0"/>
              <a:t>Mary Still</a:t>
            </a:r>
          </a:p>
          <a:p>
            <a:r>
              <a:rPr lang="en-US" sz="1800" kern="1200" dirty="0" smtClean="0">
                <a:solidFill>
                  <a:schemeClr val="tx1"/>
                </a:solidFill>
                <a:latin typeface="+mn-lt"/>
                <a:ea typeface="+mn-ea"/>
                <a:cs typeface="+mn-cs"/>
              </a:rPr>
              <a:t>Kathy Forster</a:t>
            </a:r>
            <a:endParaRPr lang="en-US" sz="1800" kern="1200" dirty="0">
              <a:solidFill>
                <a:schemeClr val="tx1"/>
              </a:solidFill>
              <a:latin typeface="+mn-lt"/>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9341">
            <a:off x="8928279" y="4641545"/>
            <a:ext cx="1676400" cy="790575"/>
          </a:xfrm>
          <a:prstGeom prst="rect">
            <a:avLst/>
          </a:prstGeom>
        </p:spPr>
      </p:pic>
      <p:pic>
        <p:nvPicPr>
          <p:cNvPr id="6" name="youGotmai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1055" y="1948543"/>
            <a:ext cx="609600" cy="609600"/>
          </a:xfrm>
          <a:prstGeom prst="rect">
            <a:avLst/>
          </a:prstGeom>
        </p:spPr>
      </p:pic>
    </p:spTree>
    <p:extLst>
      <p:ext uri="{BB962C8B-B14F-4D97-AF65-F5344CB8AC3E}">
        <p14:creationId xmlns:p14="http://schemas.microsoft.com/office/powerpoint/2010/main" val="405023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mph" presetSubtype="0" fill="hold" grpId="0" nodeType="clickEffect">
                                  <p:stCondLst>
                                    <p:cond delay="0"/>
                                  </p:stCondLst>
                                  <p:childTnLst>
                                    <p:anim calcmode="discrete" valueType="str">
                                      <p:cBhvr override="childStyle">
                                        <p:cTn id="20" dur="2000" fill="hold"/>
                                        <p:tgtEl>
                                          <p:spTgt spid="4"/>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1"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anim calcmode="lin" valueType="num">
                                      <p:cBhvr>
                                        <p:cTn id="33" dur="2000" fill="hold"/>
                                        <p:tgtEl>
                                          <p:spTgt spid="4"/>
                                        </p:tgtEl>
                                        <p:attrNameLst>
                                          <p:attrName>ppt_w</p:attrName>
                                        </p:attrNameLst>
                                      </p:cBhvr>
                                      <p:tavLst>
                                        <p:tav tm="0" fmla="#ppt_w*sin(2.5*pi*$)">
                                          <p:val>
                                            <p:fltVal val="0"/>
                                          </p:val>
                                        </p:tav>
                                        <p:tav tm="100000">
                                          <p:val>
                                            <p:fltVal val="1"/>
                                          </p:val>
                                        </p:tav>
                                      </p:tavLst>
                                    </p:anim>
                                    <p:anim calcmode="lin" valueType="num">
                                      <p:cBhvr>
                                        <p:cTn id="3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5935938"/>
            <a:ext cx="1676400" cy="790575"/>
          </a:xfrm>
          <a:prstGeom prst="rect">
            <a:avLst/>
          </a:prstGeom>
        </p:spPr>
      </p:pic>
    </p:spTree>
    <p:extLst>
      <p:ext uri="{BB962C8B-B14F-4D97-AF65-F5344CB8AC3E}">
        <p14:creationId xmlns:p14="http://schemas.microsoft.com/office/powerpoint/2010/main" val="788530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5935938"/>
            <a:ext cx="1676400" cy="790575"/>
          </a:xfrm>
          <a:prstGeom prst="rect">
            <a:avLst/>
          </a:prstGeom>
        </p:spPr>
      </p:pic>
    </p:spTree>
    <p:extLst>
      <p:ext uri="{BB962C8B-B14F-4D97-AF65-F5344CB8AC3E}">
        <p14:creationId xmlns:p14="http://schemas.microsoft.com/office/powerpoint/2010/main" val="1094938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3832639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4047602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6635" y="5578130"/>
            <a:ext cx="1676400" cy="790575"/>
          </a:xfrm>
          <a:prstGeom prst="rect">
            <a:avLst/>
          </a:prstGeom>
        </p:spPr>
      </p:pic>
    </p:spTree>
    <p:extLst>
      <p:ext uri="{BB962C8B-B14F-4D97-AF65-F5344CB8AC3E}">
        <p14:creationId xmlns:p14="http://schemas.microsoft.com/office/powerpoint/2010/main" val="3997906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9575" y="-76200"/>
            <a:ext cx="13011150" cy="7010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0131" y="5551625"/>
            <a:ext cx="1676400" cy="790575"/>
          </a:xfrm>
          <a:prstGeom prst="rect">
            <a:avLst/>
          </a:prstGeom>
        </p:spPr>
      </p:pic>
    </p:spTree>
    <p:extLst>
      <p:ext uri="{BB962C8B-B14F-4D97-AF65-F5344CB8AC3E}">
        <p14:creationId xmlns:p14="http://schemas.microsoft.com/office/powerpoint/2010/main" val="36963266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5525121"/>
            <a:ext cx="1676400" cy="790575"/>
          </a:xfrm>
          <a:prstGeom prst="rect">
            <a:avLst/>
          </a:prstGeom>
        </p:spPr>
      </p:pic>
    </p:spTree>
    <p:extLst>
      <p:ext uri="{BB962C8B-B14F-4D97-AF65-F5344CB8AC3E}">
        <p14:creationId xmlns:p14="http://schemas.microsoft.com/office/powerpoint/2010/main" val="38584563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383" y="5326338"/>
            <a:ext cx="1676400" cy="790575"/>
          </a:xfrm>
          <a:prstGeom prst="rect">
            <a:avLst/>
          </a:prstGeom>
        </p:spPr>
      </p:pic>
    </p:spTree>
    <p:extLst>
      <p:ext uri="{BB962C8B-B14F-4D97-AF65-F5344CB8AC3E}">
        <p14:creationId xmlns:p14="http://schemas.microsoft.com/office/powerpoint/2010/main" val="470161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30286" y="119471"/>
            <a:ext cx="6400800" cy="53911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2234" y="5510621"/>
            <a:ext cx="1676400" cy="790575"/>
          </a:xfrm>
          <a:prstGeom prst="rect">
            <a:avLst/>
          </a:prstGeom>
        </p:spPr>
      </p:pic>
    </p:spTree>
    <p:extLst>
      <p:ext uri="{BB962C8B-B14F-4D97-AF65-F5344CB8AC3E}">
        <p14:creationId xmlns:p14="http://schemas.microsoft.com/office/powerpoint/2010/main" val="3283621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3919317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9403" y="540913"/>
            <a:ext cx="8950817" cy="3970318"/>
          </a:xfrm>
          <a:prstGeom prst="rect">
            <a:avLst/>
          </a:prstGeom>
        </p:spPr>
        <p:txBody>
          <a:bodyPr wrap="square">
            <a:spAutoFit/>
          </a:bodyPr>
          <a:lstStyle/>
          <a:p>
            <a:r>
              <a:rPr lang="en-US" sz="3600" dirty="0">
                <a:solidFill>
                  <a:srgbClr val="000000"/>
                </a:solidFill>
                <a:latin typeface="Verdana" panose="020B0604030504040204" pitchFamily="34" charset="0"/>
              </a:rPr>
              <a:t>We are not affiliated with or endorse the email service providers listed here. We are providing you with information about various options to help you get an email account set up. The email service provider you select is your choice.</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2051" y="5580969"/>
            <a:ext cx="1676400" cy="790575"/>
          </a:xfrm>
          <a:prstGeom prst="rect">
            <a:avLst/>
          </a:prstGeom>
        </p:spPr>
      </p:pic>
    </p:spTree>
    <p:extLst>
      <p:ext uri="{BB962C8B-B14F-4D97-AF65-F5344CB8AC3E}">
        <p14:creationId xmlns:p14="http://schemas.microsoft.com/office/powerpoint/2010/main" val="205139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5432355"/>
            <a:ext cx="1676400" cy="790575"/>
          </a:xfrm>
          <a:prstGeom prst="rect">
            <a:avLst/>
          </a:prstGeom>
        </p:spPr>
      </p:pic>
    </p:spTree>
    <p:extLst>
      <p:ext uri="{BB962C8B-B14F-4D97-AF65-F5344CB8AC3E}">
        <p14:creationId xmlns:p14="http://schemas.microsoft.com/office/powerpoint/2010/main" val="2623296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5458860"/>
            <a:ext cx="1676400" cy="790575"/>
          </a:xfrm>
          <a:prstGeom prst="rect">
            <a:avLst/>
          </a:prstGeom>
        </p:spPr>
      </p:pic>
    </p:spTree>
    <p:extLst>
      <p:ext uri="{BB962C8B-B14F-4D97-AF65-F5344CB8AC3E}">
        <p14:creationId xmlns:p14="http://schemas.microsoft.com/office/powerpoint/2010/main" val="4602890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5525120"/>
            <a:ext cx="1676400" cy="790575"/>
          </a:xfrm>
          <a:prstGeom prst="rect">
            <a:avLst/>
          </a:prstGeom>
        </p:spPr>
      </p:pic>
    </p:spTree>
    <p:extLst>
      <p:ext uri="{BB962C8B-B14F-4D97-AF65-F5344CB8AC3E}">
        <p14:creationId xmlns:p14="http://schemas.microsoft.com/office/powerpoint/2010/main" val="2725664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3816356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74794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861" y="5392598"/>
            <a:ext cx="1676400" cy="790575"/>
          </a:xfrm>
          <a:prstGeom prst="rect">
            <a:avLst/>
          </a:prstGeom>
        </p:spPr>
      </p:pic>
    </p:spTree>
    <p:extLst>
      <p:ext uri="{BB962C8B-B14F-4D97-AF65-F5344CB8AC3E}">
        <p14:creationId xmlns:p14="http://schemas.microsoft.com/office/powerpoint/2010/main" val="2039349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6458" y="411480"/>
            <a:ext cx="6505575" cy="4572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0611" y="5541781"/>
            <a:ext cx="1676400" cy="790575"/>
          </a:xfrm>
          <a:prstGeom prst="rect">
            <a:avLst/>
          </a:prstGeom>
        </p:spPr>
      </p:pic>
    </p:spTree>
    <p:extLst>
      <p:ext uri="{BB962C8B-B14F-4D97-AF65-F5344CB8AC3E}">
        <p14:creationId xmlns:p14="http://schemas.microsoft.com/office/powerpoint/2010/main" val="22264123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383" y="5233573"/>
            <a:ext cx="1676400" cy="790575"/>
          </a:xfrm>
          <a:prstGeom prst="rect">
            <a:avLst/>
          </a:prstGeom>
        </p:spPr>
      </p:pic>
    </p:spTree>
    <p:extLst>
      <p:ext uri="{BB962C8B-B14F-4D97-AF65-F5344CB8AC3E}">
        <p14:creationId xmlns:p14="http://schemas.microsoft.com/office/powerpoint/2010/main" val="21087780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9150" y="-31474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5818" y="5140808"/>
            <a:ext cx="1676400" cy="790575"/>
          </a:xfrm>
          <a:prstGeom prst="rect">
            <a:avLst/>
          </a:prstGeom>
        </p:spPr>
      </p:pic>
    </p:spTree>
    <p:extLst>
      <p:ext uri="{BB962C8B-B14F-4D97-AF65-F5344CB8AC3E}">
        <p14:creationId xmlns:p14="http://schemas.microsoft.com/office/powerpoint/2010/main" val="2758114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1104" y="5511869"/>
            <a:ext cx="1676400" cy="790575"/>
          </a:xfrm>
          <a:prstGeom prst="rect">
            <a:avLst/>
          </a:prstGeom>
        </p:spPr>
      </p:pic>
    </p:spTree>
    <p:extLst>
      <p:ext uri="{BB962C8B-B14F-4D97-AF65-F5344CB8AC3E}">
        <p14:creationId xmlns:p14="http://schemas.microsoft.com/office/powerpoint/2010/main" val="703442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gmail</a:t>
            </a:r>
            <a:endParaRPr lang="en-US" dirty="0"/>
          </a:p>
        </p:txBody>
      </p:sp>
      <p:sp>
        <p:nvSpPr>
          <p:cNvPr id="3" name="Text Placeholder 2"/>
          <p:cNvSpPr>
            <a:spLocks noGrp="1"/>
          </p:cNvSpPr>
          <p:nvPr>
            <p:ph type="body" idx="1"/>
          </p:nvPr>
        </p:nvSpPr>
        <p:spPr/>
        <p:txBody>
          <a:bodyPr/>
          <a:lstStyle/>
          <a:p>
            <a:r>
              <a:rPr lang="en-US" dirty="0" smtClean="0"/>
              <a:t>How to set up a gmail account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303" y="5567907"/>
            <a:ext cx="1676400" cy="790575"/>
          </a:xfrm>
          <a:prstGeom prst="rect">
            <a:avLst/>
          </a:prstGeom>
        </p:spPr>
      </p:pic>
    </p:spTree>
    <p:extLst>
      <p:ext uri="{BB962C8B-B14F-4D97-AF65-F5344CB8AC3E}">
        <p14:creationId xmlns:p14="http://schemas.microsoft.com/office/powerpoint/2010/main" val="294441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7898" y="228600"/>
            <a:ext cx="6505575" cy="4572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360" y="5515655"/>
            <a:ext cx="1676400" cy="790575"/>
          </a:xfrm>
          <a:prstGeom prst="rect">
            <a:avLst/>
          </a:prstGeom>
        </p:spPr>
      </p:pic>
    </p:spTree>
    <p:extLst>
      <p:ext uri="{BB962C8B-B14F-4D97-AF65-F5344CB8AC3E}">
        <p14:creationId xmlns:p14="http://schemas.microsoft.com/office/powerpoint/2010/main" val="3818096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7121" y="5432356"/>
            <a:ext cx="1676400" cy="790575"/>
          </a:xfrm>
          <a:prstGeom prst="rect">
            <a:avLst/>
          </a:prstGeom>
        </p:spPr>
      </p:pic>
    </p:spTree>
    <p:extLst>
      <p:ext uri="{BB962C8B-B14F-4D97-AF65-F5344CB8AC3E}">
        <p14:creationId xmlns:p14="http://schemas.microsoft.com/office/powerpoint/2010/main" val="1178081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2809079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36580317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36481073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11135243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6254860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24218130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1565951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1772550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607" y="335846"/>
            <a:ext cx="11062953" cy="4739759"/>
          </a:xfrm>
          <a:prstGeom prst="rect">
            <a:avLst/>
          </a:prstGeom>
        </p:spPr>
        <p:txBody>
          <a:bodyPr wrap="square">
            <a:spAutoFit/>
          </a:bodyPr>
          <a:lstStyle/>
          <a:p>
            <a:r>
              <a:rPr lang="en-US" sz="3200" b="1" dirty="0">
                <a:solidFill>
                  <a:srgbClr val="000000"/>
                </a:solidFill>
                <a:latin typeface="Verdana" panose="020B0604030504040204" pitchFamily="34" charset="0"/>
              </a:rPr>
              <a:t>Setting up a Gmail Account (Google Email)</a:t>
            </a:r>
          </a:p>
          <a:p>
            <a:pPr>
              <a:buFont typeface="+mj-lt"/>
              <a:buAutoNum type="arabicPeriod"/>
            </a:pPr>
            <a:r>
              <a:rPr lang="en-US" dirty="0">
                <a:solidFill>
                  <a:srgbClr val="000000"/>
                </a:solidFill>
                <a:latin typeface="Verdana" panose="020B0604030504040204" pitchFamily="34" charset="0"/>
              </a:rPr>
              <a:t>Go to </a:t>
            </a:r>
            <a:r>
              <a:rPr lang="en-US" dirty="0">
                <a:solidFill>
                  <a:srgbClr val="663366"/>
                </a:solidFill>
                <a:latin typeface="Verdana" panose="020B0604030504040204" pitchFamily="34" charset="0"/>
                <a:hlinkClick r:id="rId2"/>
              </a:rPr>
              <a:t>http://mail.google.com</a:t>
            </a:r>
            <a:r>
              <a:rPr lang="en-US" dirty="0">
                <a:solidFill>
                  <a:srgbClr val="000000"/>
                </a:solidFill>
                <a:latin typeface="Verdana" panose="020B0604030504040204" pitchFamily="34" charset="0"/>
              </a:rPr>
              <a:t> to open your new Gmail account. Click the "Create an Account" link.</a:t>
            </a:r>
          </a:p>
          <a:p>
            <a:pPr>
              <a:buFont typeface="+mj-lt"/>
              <a:buAutoNum type="arabicPeriod"/>
            </a:pPr>
            <a:r>
              <a:rPr lang="en-US" dirty="0">
                <a:solidFill>
                  <a:srgbClr val="000000"/>
                </a:solidFill>
                <a:latin typeface="Verdana" panose="020B0604030504040204" pitchFamily="34" charset="0"/>
              </a:rPr>
              <a:t>On the Create an Account page, start by filling in the following information:</a:t>
            </a:r>
          </a:p>
          <a:p>
            <a:pPr marL="742950" lvl="1" indent="-285750">
              <a:buFont typeface="+mj-lt"/>
              <a:buAutoNum type="arabicPeriod"/>
            </a:pPr>
            <a:r>
              <a:rPr lang="en-US" dirty="0">
                <a:solidFill>
                  <a:srgbClr val="000000"/>
                </a:solidFill>
                <a:latin typeface="Verdana" panose="020B0604030504040204" pitchFamily="34" charset="0"/>
              </a:rPr>
              <a:t>First name</a:t>
            </a:r>
          </a:p>
          <a:p>
            <a:pPr marL="742950" lvl="1" indent="-285750">
              <a:buFont typeface="+mj-lt"/>
              <a:buAutoNum type="arabicPeriod"/>
            </a:pPr>
            <a:r>
              <a:rPr lang="en-US" dirty="0">
                <a:solidFill>
                  <a:srgbClr val="000000"/>
                </a:solidFill>
                <a:latin typeface="Verdana" panose="020B0604030504040204" pitchFamily="34" charset="0"/>
              </a:rPr>
              <a:t>Last name</a:t>
            </a:r>
          </a:p>
          <a:p>
            <a:pPr marL="742950" lvl="1" indent="-285750">
              <a:buFont typeface="+mj-lt"/>
              <a:buAutoNum type="arabicPeriod"/>
            </a:pPr>
            <a:r>
              <a:rPr lang="en-US" dirty="0">
                <a:solidFill>
                  <a:srgbClr val="000000"/>
                </a:solidFill>
                <a:latin typeface="Verdana" panose="020B0604030504040204" pitchFamily="34" charset="0"/>
              </a:rPr>
              <a:t>Desired login name (be sure to click on the check availability box to ensure you get the login name you want)</a:t>
            </a:r>
          </a:p>
          <a:p>
            <a:pPr>
              <a:buFont typeface="+mj-lt"/>
              <a:buAutoNum type="arabicPeriod"/>
            </a:pPr>
            <a:r>
              <a:rPr lang="en-US" dirty="0">
                <a:solidFill>
                  <a:srgbClr val="000000"/>
                </a:solidFill>
                <a:latin typeface="Verdana" panose="020B0604030504040204" pitchFamily="34" charset="0"/>
              </a:rPr>
              <a:t>Select an 8 character minimum password.</a:t>
            </a:r>
          </a:p>
          <a:p>
            <a:pPr>
              <a:buFont typeface="+mj-lt"/>
              <a:buAutoNum type="arabicPeriod"/>
            </a:pPr>
            <a:r>
              <a:rPr lang="en-US" dirty="0">
                <a:solidFill>
                  <a:srgbClr val="000000"/>
                </a:solidFill>
                <a:latin typeface="Verdana" panose="020B0604030504040204" pitchFamily="34" charset="0"/>
              </a:rPr>
              <a:t>Enter a security question from the drop down menu. Try to choose one that would not be easy for someone else to answer.</a:t>
            </a:r>
          </a:p>
          <a:p>
            <a:pPr>
              <a:buFont typeface="+mj-lt"/>
              <a:buAutoNum type="arabicPeriod"/>
            </a:pPr>
            <a:r>
              <a:rPr lang="en-US" dirty="0">
                <a:solidFill>
                  <a:srgbClr val="000000"/>
                </a:solidFill>
                <a:latin typeface="Verdana" panose="020B0604030504040204" pitchFamily="34" charset="0"/>
              </a:rPr>
              <a:t>Type in the answer to your security question.</a:t>
            </a:r>
          </a:p>
          <a:p>
            <a:pPr>
              <a:buFont typeface="+mj-lt"/>
              <a:buAutoNum type="arabicPeriod"/>
            </a:pPr>
            <a:r>
              <a:rPr lang="en-US" dirty="0">
                <a:solidFill>
                  <a:srgbClr val="000000"/>
                </a:solidFill>
                <a:latin typeface="Verdana" panose="020B0604030504040204" pitchFamily="34" charset="0"/>
              </a:rPr>
              <a:t>Select your Country location from the drop-down menu.</a:t>
            </a:r>
          </a:p>
          <a:p>
            <a:pPr>
              <a:buFont typeface="+mj-lt"/>
              <a:buAutoNum type="arabicPeriod"/>
            </a:pPr>
            <a:r>
              <a:rPr lang="en-US" dirty="0">
                <a:solidFill>
                  <a:srgbClr val="000000"/>
                </a:solidFill>
                <a:latin typeface="Verdana" panose="020B0604030504040204" pitchFamily="34" charset="0"/>
              </a:rPr>
              <a:t>Type in the characters that you see for the word verification.</a:t>
            </a:r>
          </a:p>
          <a:p>
            <a:pPr>
              <a:buFont typeface="+mj-lt"/>
              <a:buAutoNum type="arabicPeriod"/>
            </a:pPr>
            <a:r>
              <a:rPr lang="en-US" dirty="0">
                <a:solidFill>
                  <a:srgbClr val="000000"/>
                </a:solidFill>
                <a:latin typeface="Verdana" panose="020B0604030504040204" pitchFamily="34" charset="0"/>
              </a:rPr>
              <a:t>Review the Google Terms of Service. If you accept the terms, click on the "I accept. Create my account" button.</a:t>
            </a:r>
            <a:endParaRPr lang="en-US" b="0" i="0" dirty="0">
              <a:solidFill>
                <a:srgbClr val="000000"/>
              </a:solidFill>
              <a:effectLst/>
              <a:latin typeface="Verdan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160" y="5594032"/>
            <a:ext cx="1676400" cy="790575"/>
          </a:xfrm>
          <a:prstGeom prst="rect">
            <a:avLst/>
          </a:prstGeom>
        </p:spPr>
      </p:pic>
    </p:spTree>
    <p:extLst>
      <p:ext uri="{BB962C8B-B14F-4D97-AF65-F5344CB8AC3E}">
        <p14:creationId xmlns:p14="http://schemas.microsoft.com/office/powerpoint/2010/main" val="114737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2000673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12083954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42035141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9749807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38932261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43109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157725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195542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41746393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3400" y="2552700"/>
            <a:ext cx="3505200" cy="1752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2863" y="5594032"/>
            <a:ext cx="1676400" cy="790575"/>
          </a:xfrm>
          <a:prstGeom prst="rect">
            <a:avLst/>
          </a:prstGeom>
        </p:spPr>
      </p:pic>
    </p:spTree>
    <p:extLst>
      <p:ext uri="{BB962C8B-B14F-4D97-AF65-F5344CB8AC3E}">
        <p14:creationId xmlns:p14="http://schemas.microsoft.com/office/powerpoint/2010/main" val="1973538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yahoo</a:t>
            </a:r>
            <a:endParaRPr lang="en-US" dirty="0"/>
          </a:p>
        </p:txBody>
      </p:sp>
      <p:sp>
        <p:nvSpPr>
          <p:cNvPr id="3" name="Text Placeholder 2"/>
          <p:cNvSpPr>
            <a:spLocks noGrp="1"/>
          </p:cNvSpPr>
          <p:nvPr>
            <p:ph type="body" idx="1"/>
          </p:nvPr>
        </p:nvSpPr>
        <p:spPr/>
        <p:txBody>
          <a:bodyPr/>
          <a:lstStyle/>
          <a:p>
            <a:r>
              <a:rPr lang="en-US" dirty="0" smtClean="0"/>
              <a:t>How to set up a yahoo account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7549" y="5554844"/>
            <a:ext cx="1676400" cy="790575"/>
          </a:xfrm>
          <a:prstGeom prst="rect">
            <a:avLst/>
          </a:prstGeom>
        </p:spPr>
      </p:pic>
    </p:spTree>
    <p:extLst>
      <p:ext uri="{BB962C8B-B14F-4D97-AF65-F5344CB8AC3E}">
        <p14:creationId xmlns:p14="http://schemas.microsoft.com/office/powerpoint/2010/main" val="381261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28586577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38425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10849435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22653844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21006390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37368042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2554715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27964287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5770440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Forwarding an email	</a:t>
            </a:r>
            <a:endParaRPr lang="en-US" dirty="0"/>
          </a:p>
        </p:txBody>
      </p:sp>
      <p:sp>
        <p:nvSpPr>
          <p:cNvPr id="3" name="Text Placeholder 2"/>
          <p:cNvSpPr>
            <a:spLocks noGrp="1"/>
          </p:cNvSpPr>
          <p:nvPr>
            <p:ph type="body" idx="1"/>
          </p:nvPr>
        </p:nvSpPr>
        <p:spPr/>
        <p:txBody>
          <a:bodyPr/>
          <a:lstStyle/>
          <a:p>
            <a:r>
              <a:rPr lang="en-US" dirty="0" smtClean="0"/>
              <a:t>Cleaning an email to forward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795" y="5594032"/>
            <a:ext cx="1676400" cy="790575"/>
          </a:xfrm>
          <a:prstGeom prst="rect">
            <a:avLst/>
          </a:prstGeom>
        </p:spPr>
      </p:pic>
    </p:spTree>
    <p:extLst>
      <p:ext uri="{BB962C8B-B14F-4D97-AF65-F5344CB8AC3E}">
        <p14:creationId xmlns:p14="http://schemas.microsoft.com/office/powerpoint/2010/main" val="322677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941" y="0"/>
            <a:ext cx="11178862" cy="4647426"/>
          </a:xfrm>
          <a:prstGeom prst="rect">
            <a:avLst/>
          </a:prstGeom>
        </p:spPr>
        <p:txBody>
          <a:bodyPr wrap="square">
            <a:spAutoFit/>
          </a:bodyPr>
          <a:lstStyle/>
          <a:p>
            <a:r>
              <a:rPr lang="en-US" sz="3600" b="1" dirty="0">
                <a:solidFill>
                  <a:srgbClr val="000000"/>
                </a:solidFill>
                <a:latin typeface="Verdana" panose="020B0604030504040204" pitchFamily="34" charset="0"/>
              </a:rPr>
              <a:t>Setting up a Yahoo! Email Account</a:t>
            </a:r>
          </a:p>
          <a:p>
            <a:pPr>
              <a:buFont typeface="+mj-lt"/>
              <a:buAutoNum type="arabicPeriod"/>
            </a:pPr>
            <a:r>
              <a:rPr lang="en-US" sz="2000" dirty="0">
                <a:solidFill>
                  <a:srgbClr val="000000"/>
                </a:solidFill>
                <a:latin typeface="Verdana" panose="020B0604030504040204" pitchFamily="34" charset="0"/>
              </a:rPr>
              <a:t>Go to the </a:t>
            </a:r>
            <a:r>
              <a:rPr lang="en-US" sz="2000" dirty="0">
                <a:solidFill>
                  <a:srgbClr val="663366"/>
                </a:solidFill>
                <a:latin typeface="Verdana" panose="020B0604030504040204" pitchFamily="34" charset="0"/>
                <a:hlinkClick r:id="rId2"/>
              </a:rPr>
              <a:t>Yahoo Mail home page</a:t>
            </a:r>
            <a:r>
              <a:rPr lang="en-US" sz="2000" dirty="0">
                <a:solidFill>
                  <a:srgbClr val="000000"/>
                </a:solidFill>
                <a:latin typeface="Verdana" panose="020B0604030504040204" pitchFamily="34" charset="0"/>
              </a:rPr>
              <a:t>.</a:t>
            </a:r>
          </a:p>
          <a:p>
            <a:pPr>
              <a:buFont typeface="+mj-lt"/>
              <a:buAutoNum type="arabicPeriod"/>
            </a:pPr>
            <a:r>
              <a:rPr lang="en-US" sz="2000" dirty="0">
                <a:solidFill>
                  <a:srgbClr val="000000"/>
                </a:solidFill>
                <a:latin typeface="Verdana" panose="020B0604030504040204" pitchFamily="34" charset="0"/>
              </a:rPr>
              <a:t>Click on the "Sign Up" link that appears near the top of the page.</a:t>
            </a:r>
          </a:p>
          <a:p>
            <a:pPr>
              <a:buFont typeface="+mj-lt"/>
              <a:buAutoNum type="arabicPeriod"/>
            </a:pPr>
            <a:r>
              <a:rPr lang="en-US" sz="2000" dirty="0">
                <a:solidFill>
                  <a:srgbClr val="000000"/>
                </a:solidFill>
                <a:latin typeface="Verdana" panose="020B0604030504040204" pitchFamily="34" charset="0"/>
              </a:rPr>
              <a:t>Enter your name and other requested information in the fields provided.</a:t>
            </a:r>
          </a:p>
          <a:p>
            <a:pPr>
              <a:buFont typeface="+mj-lt"/>
              <a:buAutoNum type="arabicPeriod"/>
            </a:pPr>
            <a:r>
              <a:rPr lang="en-US" sz="2000" dirty="0">
                <a:solidFill>
                  <a:srgbClr val="000000"/>
                </a:solidFill>
                <a:latin typeface="Verdana" panose="020B0604030504040204" pitchFamily="34" charset="0"/>
              </a:rPr>
              <a:t>Create a username that you will be comfortable using for a long time and will identify you to your email recipients. Remember that you can use numbers and letters.</a:t>
            </a:r>
          </a:p>
          <a:p>
            <a:pPr>
              <a:buFont typeface="+mj-lt"/>
              <a:buAutoNum type="arabicPeriod"/>
            </a:pPr>
            <a:r>
              <a:rPr lang="en-US" sz="2000" dirty="0">
                <a:solidFill>
                  <a:srgbClr val="000000"/>
                </a:solidFill>
                <a:latin typeface="Verdana" panose="020B0604030504040204" pitchFamily="34" charset="0"/>
              </a:rPr>
              <a:t>Type the username you choose in the field provided. Check the availability of your username by clicking the box below that reads 'Check Availability of This ID.' You may have to think of an alternative username if your top choice is already taken by another Yahoo user.</a:t>
            </a:r>
          </a:p>
          <a:p>
            <a:pPr>
              <a:buFont typeface="+mj-lt"/>
              <a:buAutoNum type="arabicPeriod"/>
            </a:pPr>
            <a:r>
              <a:rPr lang="en-US" sz="2000" dirty="0">
                <a:solidFill>
                  <a:srgbClr val="000000"/>
                </a:solidFill>
                <a:latin typeface="Verdana" panose="020B0604030504040204" pitchFamily="34" charset="0"/>
              </a:rPr>
              <a:t>Choose a password when you have successfully entered a unique username. Passwords must be at least 6 characters long and keep in mind that passwords are case-sensitive. You will be asked to type your password twice to ensure accuracy</a:t>
            </a:r>
            <a:r>
              <a:rPr lang="en-US" sz="2000" dirty="0" smtClean="0">
                <a:solidFill>
                  <a:srgbClr val="000000"/>
                </a:solidFill>
                <a:latin typeface="Verdana" panose="020B0604030504040204" pitchFamily="34" charset="0"/>
              </a:rPr>
              <a:t>.</a:t>
            </a:r>
            <a:endParaRPr lang="en-US" sz="2000" dirty="0">
              <a:solidFill>
                <a:srgbClr val="000000"/>
              </a:solidFill>
              <a:latin typeface="Verdan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9557" y="5578129"/>
            <a:ext cx="1676400" cy="790575"/>
          </a:xfrm>
          <a:prstGeom prst="rect">
            <a:avLst/>
          </a:prstGeom>
        </p:spPr>
      </p:pic>
    </p:spTree>
    <p:extLst>
      <p:ext uri="{BB962C8B-B14F-4D97-AF65-F5344CB8AC3E}">
        <p14:creationId xmlns:p14="http://schemas.microsoft.com/office/powerpoint/2010/main" val="41490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22920314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18549667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20419190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575" y="-76200"/>
            <a:ext cx="13011150" cy="7010400"/>
          </a:xfrm>
          <a:prstGeom prst="rect">
            <a:avLst/>
          </a:prstGeom>
        </p:spPr>
      </p:pic>
      <p:sp>
        <p:nvSpPr>
          <p:cNvPr id="5" name="TextBox 4"/>
          <p:cNvSpPr txBox="1"/>
          <p:nvPr/>
        </p:nvSpPr>
        <p:spPr>
          <a:xfrm>
            <a:off x="9674086" y="3273287"/>
            <a:ext cx="2239617" cy="1754326"/>
          </a:xfrm>
          <a:prstGeom prst="rect">
            <a:avLst/>
          </a:prstGeom>
          <a:noFill/>
        </p:spPr>
        <p:txBody>
          <a:bodyPr wrap="square" rtlCol="0">
            <a:spAutoFit/>
          </a:bodyPr>
          <a:lstStyle/>
          <a:p>
            <a:r>
              <a:rPr lang="en-US" dirty="0" smtClean="0">
                <a:latin typeface="Aharoni" panose="02010803020104030203" pitchFamily="2" charset="-79"/>
                <a:cs typeface="Aharoni" panose="02010803020104030203" pitchFamily="2" charset="-79"/>
              </a:rPr>
              <a:t>Highlight all names and email addresses.</a:t>
            </a:r>
          </a:p>
          <a:p>
            <a:r>
              <a:rPr lang="en-US" dirty="0" smtClean="0">
                <a:latin typeface="Aharoni" panose="02010803020104030203" pitchFamily="2" charset="-79"/>
                <a:cs typeface="Aharoni" panose="02010803020104030203" pitchFamily="2" charset="-79"/>
              </a:rPr>
              <a:t>Right Click and select delete.</a:t>
            </a:r>
          </a:p>
          <a:p>
            <a:endParaRPr lang="en-US" dirty="0"/>
          </a:p>
        </p:txBody>
      </p:sp>
    </p:spTree>
    <p:extLst>
      <p:ext uri="{BB962C8B-B14F-4D97-AF65-F5344CB8AC3E}">
        <p14:creationId xmlns:p14="http://schemas.microsoft.com/office/powerpoint/2010/main" val="6998134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spTree>
    <p:extLst>
      <p:ext uri="{BB962C8B-B14F-4D97-AF65-F5344CB8AC3E}">
        <p14:creationId xmlns:p14="http://schemas.microsoft.com/office/powerpoint/2010/main" val="30991005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 etiquette</a:t>
            </a:r>
            <a:endParaRPr lang="en-US" dirty="0"/>
          </a:p>
        </p:txBody>
      </p:sp>
      <p:sp>
        <p:nvSpPr>
          <p:cNvPr id="3" name="Text Placeholder 2"/>
          <p:cNvSpPr>
            <a:spLocks noGrp="1"/>
          </p:cNvSpPr>
          <p:nvPr>
            <p:ph type="body" idx="1"/>
          </p:nvPr>
        </p:nvSpPr>
        <p:spPr/>
        <p:txBody>
          <a:bodyPr/>
          <a:lstStyle/>
          <a:p>
            <a:r>
              <a:rPr lang="en-US" dirty="0" smtClean="0"/>
              <a:t>What to do and not do</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617" y="5594032"/>
            <a:ext cx="1676400" cy="790575"/>
          </a:xfrm>
          <a:prstGeom prst="rect">
            <a:avLst/>
          </a:prstGeom>
        </p:spPr>
      </p:pic>
    </p:spTree>
    <p:extLst>
      <p:ext uri="{BB962C8B-B14F-4D97-AF65-F5344CB8AC3E}">
        <p14:creationId xmlns:p14="http://schemas.microsoft.com/office/powerpoint/2010/main" val="2108667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7227" y="502276"/>
            <a:ext cx="9921027" cy="4893647"/>
          </a:xfrm>
          <a:prstGeom prst="rect">
            <a:avLst/>
          </a:prstGeom>
        </p:spPr>
        <p:txBody>
          <a:bodyPr wrap="square">
            <a:spAutoFit/>
          </a:bodyPr>
          <a:lstStyle/>
          <a:p>
            <a:pPr>
              <a:buFont typeface="+mj-lt"/>
              <a:buAutoNum type="arabicPeriod"/>
            </a:pPr>
            <a:r>
              <a:rPr lang="en-US" sz="2400" dirty="0" smtClean="0">
                <a:solidFill>
                  <a:srgbClr val="000000"/>
                </a:solidFill>
                <a:latin typeface="Verdana" panose="020B0604030504040204" pitchFamily="34" charset="0"/>
              </a:rPr>
              <a:t>Select </a:t>
            </a:r>
            <a:r>
              <a:rPr lang="en-US" sz="2400" dirty="0">
                <a:solidFill>
                  <a:srgbClr val="000000"/>
                </a:solidFill>
                <a:latin typeface="Verdana" panose="020B0604030504040204" pitchFamily="34" charset="0"/>
              </a:rPr>
              <a:t>a question from the drop-down menu as your security question. Yahoo will ask you this question if you should forget your password in the future, in order to verify that you are the correct user.</a:t>
            </a:r>
          </a:p>
          <a:p>
            <a:pPr>
              <a:buFont typeface="+mj-lt"/>
              <a:buAutoNum type="arabicPeriod"/>
            </a:pPr>
            <a:r>
              <a:rPr lang="en-US" sz="2400" dirty="0">
                <a:solidFill>
                  <a:srgbClr val="000000"/>
                </a:solidFill>
                <a:latin typeface="Verdana" panose="020B0604030504040204" pitchFamily="34" charset="0"/>
              </a:rPr>
              <a:t>Type in your answer to the question in the field below.</a:t>
            </a:r>
          </a:p>
          <a:p>
            <a:pPr>
              <a:buFont typeface="+mj-lt"/>
              <a:buAutoNum type="arabicPeriod"/>
            </a:pPr>
            <a:r>
              <a:rPr lang="en-US" sz="2400" dirty="0">
                <a:solidFill>
                  <a:srgbClr val="000000"/>
                </a:solidFill>
                <a:latin typeface="Verdana" panose="020B0604030504040204" pitchFamily="34" charset="0"/>
              </a:rPr>
              <a:t>Enter your birth date, zip code and any other requested information in the fields provided.</a:t>
            </a:r>
          </a:p>
          <a:p>
            <a:pPr>
              <a:buFont typeface="+mj-lt"/>
              <a:buAutoNum type="arabicPeriod"/>
            </a:pPr>
            <a:r>
              <a:rPr lang="en-US" sz="2400" dirty="0">
                <a:solidFill>
                  <a:srgbClr val="000000"/>
                </a:solidFill>
                <a:latin typeface="Verdana" panose="020B0604030504040204" pitchFamily="34" charset="0"/>
              </a:rPr>
              <a:t>Verify your registration by typing the characters you see shown in the last section of the registration page into the field provided.</a:t>
            </a:r>
          </a:p>
          <a:p>
            <a:pPr>
              <a:buFont typeface="+mj-lt"/>
              <a:buAutoNum type="arabicPeriod"/>
            </a:pPr>
            <a:r>
              <a:rPr lang="en-US" sz="2400" dirty="0">
                <a:solidFill>
                  <a:srgbClr val="000000"/>
                </a:solidFill>
                <a:latin typeface="Verdana" panose="020B0604030504040204" pitchFamily="34" charset="0"/>
              </a:rPr>
              <a:t>Read the Terms of Service.</a:t>
            </a:r>
          </a:p>
          <a:p>
            <a:pPr>
              <a:buFont typeface="+mj-lt"/>
              <a:buAutoNum type="arabicPeriod"/>
            </a:pPr>
            <a:r>
              <a:rPr lang="en-US" sz="2400" dirty="0">
                <a:solidFill>
                  <a:srgbClr val="000000"/>
                </a:solidFill>
                <a:latin typeface="Verdana" panose="020B0604030504040204" pitchFamily="34" charset="0"/>
              </a:rPr>
              <a:t>Select 'I Agree.' You have successfully set up your Yahoo email account.</a:t>
            </a:r>
            <a:endParaRPr lang="en-US" sz="2400" dirty="0">
              <a:solidFill>
                <a:srgbClr val="000000"/>
              </a:solidFill>
              <a:latin typeface="Verdan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6108" y="5515655"/>
            <a:ext cx="1676400" cy="790575"/>
          </a:xfrm>
          <a:prstGeom prst="rect">
            <a:avLst/>
          </a:prstGeom>
        </p:spPr>
      </p:pic>
    </p:spTree>
    <p:extLst>
      <p:ext uri="{BB962C8B-B14F-4D97-AF65-F5344CB8AC3E}">
        <p14:creationId xmlns:p14="http://schemas.microsoft.com/office/powerpoint/2010/main" val="341143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Optimist leaders</a:t>
            </a:r>
            <a:endParaRPr lang="en-US" dirty="0"/>
          </a:p>
        </p:txBody>
      </p:sp>
      <p:sp>
        <p:nvSpPr>
          <p:cNvPr id="3" name="Text Placeholder 2"/>
          <p:cNvSpPr>
            <a:spLocks noGrp="1"/>
          </p:cNvSpPr>
          <p:nvPr>
            <p:ph type="body" idx="1"/>
          </p:nvPr>
        </p:nvSpPr>
        <p:spPr/>
        <p:txBody>
          <a:bodyPr/>
          <a:lstStyle/>
          <a:p>
            <a:r>
              <a:rPr lang="en-US" dirty="0" smtClean="0">
                <a:hlinkClick r:id="rId3">
                  <a:snd r:embed="rId2" name="drumroll.wav"/>
                </a:hlinkClick>
              </a:rPr>
              <a:t>www.Optimistleaders.org</a:t>
            </a:r>
            <a:endParaRPr lang="en-US" dirty="0" smtClean="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9983" y="5554844"/>
            <a:ext cx="1676400" cy="790575"/>
          </a:xfrm>
          <a:prstGeom prst="rect">
            <a:avLst/>
          </a:prstGeom>
        </p:spPr>
      </p:pic>
    </p:spTree>
    <p:extLst>
      <p:ext uri="{BB962C8B-B14F-4D97-AF65-F5344CB8AC3E}">
        <p14:creationId xmlns:p14="http://schemas.microsoft.com/office/powerpoint/2010/main" val="79181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76200"/>
            <a:ext cx="13011150" cy="7010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6067425"/>
            <a:ext cx="1676400" cy="790575"/>
          </a:xfrm>
          <a:prstGeom prst="rect">
            <a:avLst/>
          </a:prstGeom>
        </p:spPr>
      </p:pic>
    </p:spTree>
    <p:extLst>
      <p:ext uri="{BB962C8B-B14F-4D97-AF65-F5344CB8AC3E}">
        <p14:creationId xmlns:p14="http://schemas.microsoft.com/office/powerpoint/2010/main" val="2015917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TC104033927[[fn=Main Event]]</Template>
  <TotalTime>1688</TotalTime>
  <Words>240</Words>
  <Application>Microsoft Office PowerPoint</Application>
  <PresentationFormat>Widescreen</PresentationFormat>
  <Paragraphs>43</Paragraphs>
  <Slides>65</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Aharoni</vt:lpstr>
      <vt:lpstr>Arial</vt:lpstr>
      <vt:lpstr>Calibri</vt:lpstr>
      <vt:lpstr>Impact</vt:lpstr>
      <vt:lpstr>Verdana</vt:lpstr>
      <vt:lpstr>Main Event</vt:lpstr>
      <vt:lpstr>EMAIL</vt:lpstr>
      <vt:lpstr>PowerPoint Presentation</vt:lpstr>
      <vt:lpstr>gmail</vt:lpstr>
      <vt:lpstr>PowerPoint Presentation</vt:lpstr>
      <vt:lpstr>yahoo</vt:lpstr>
      <vt:lpstr>PowerPoint Presentation</vt:lpstr>
      <vt:lpstr>PowerPoint Presentation</vt:lpstr>
      <vt:lpstr>Optimist leaders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Forwarding an email </vt:lpstr>
      <vt:lpstr>PowerPoint Presentation</vt:lpstr>
      <vt:lpstr>PowerPoint Presentation</vt:lpstr>
      <vt:lpstr>PowerPoint Presentation</vt:lpstr>
      <vt:lpstr>PowerPoint Presentation</vt:lpstr>
      <vt:lpstr>PowerPoint Presentation</vt:lpstr>
      <vt:lpstr>Email etiquette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EMAIL</dc:title>
  <dc:creator>Kathy Forster</dc:creator>
  <cp:lastModifiedBy>Kathy Forster</cp:lastModifiedBy>
  <cp:revision>33</cp:revision>
  <dcterms:created xsi:type="dcterms:W3CDTF">2014-04-22T15:22:13Z</dcterms:created>
  <dcterms:modified xsi:type="dcterms:W3CDTF">2014-04-23T19:30:39Z</dcterms:modified>
</cp:coreProperties>
</file>