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60" r:id="rId3"/>
    <p:sldId id="263" r:id="rId4"/>
    <p:sldId id="265" r:id="rId5"/>
    <p:sldId id="266" r:id="rId6"/>
    <p:sldId id="264" r:id="rId7"/>
    <p:sldId id="268" r:id="rId8"/>
    <p:sldId id="267" r:id="rId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2F5B2C-5498-46E8-9371-8F0687643795}" v="176" dt="2026-03-26T14:35:23.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66902" autoAdjust="0"/>
  </p:normalViewPr>
  <p:slideViewPr>
    <p:cSldViewPr snapToGrid="0">
      <p:cViewPr varScale="1">
        <p:scale>
          <a:sx n="51" d="100"/>
          <a:sy n="51" d="100"/>
        </p:scale>
        <p:origin x="154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Keller" userId="3809cc2f-7a0c-439d-ba0b-3b1f498a46bf" providerId="ADAL" clId="{D6CD9BF9-6E64-4247-9042-42C3CC2C6E1E}"/>
    <pc:docChg chg="undo redo custSel addSld delSld modSld sldOrd">
      <pc:chgData name="Amy Keller" userId="3809cc2f-7a0c-439d-ba0b-3b1f498a46bf" providerId="ADAL" clId="{D6CD9BF9-6E64-4247-9042-42C3CC2C6E1E}" dt="2026-03-26T16:54:25.533" v="1946" actId="20577"/>
      <pc:docMkLst>
        <pc:docMk/>
      </pc:docMkLst>
      <pc:sldChg chg="modSp mod modNotesTx">
        <pc:chgData name="Amy Keller" userId="3809cc2f-7a0c-439d-ba0b-3b1f498a46bf" providerId="ADAL" clId="{D6CD9BF9-6E64-4247-9042-42C3CC2C6E1E}" dt="2026-03-26T16:54:25.533" v="1946" actId="20577"/>
        <pc:sldMkLst>
          <pc:docMk/>
          <pc:sldMk cId="3115664992" sldId="256"/>
        </pc:sldMkLst>
        <pc:spChg chg="mod">
          <ac:chgData name="Amy Keller" userId="3809cc2f-7a0c-439d-ba0b-3b1f498a46bf" providerId="ADAL" clId="{D6CD9BF9-6E64-4247-9042-42C3CC2C6E1E}" dt="2026-03-25T19:21:28.492" v="1648" actId="27636"/>
          <ac:spMkLst>
            <pc:docMk/>
            <pc:sldMk cId="3115664992" sldId="256"/>
            <ac:spMk id="2" creationId="{9C9992ED-BD11-D28F-5BFA-D2CE9613F5B8}"/>
          </ac:spMkLst>
        </pc:spChg>
      </pc:sldChg>
      <pc:sldChg chg="del">
        <pc:chgData name="Amy Keller" userId="3809cc2f-7a0c-439d-ba0b-3b1f498a46bf" providerId="ADAL" clId="{D6CD9BF9-6E64-4247-9042-42C3CC2C6E1E}" dt="2026-03-25T15:26:23.467" v="3" actId="2696"/>
        <pc:sldMkLst>
          <pc:docMk/>
          <pc:sldMk cId="1675016964" sldId="257"/>
        </pc:sldMkLst>
      </pc:sldChg>
      <pc:sldChg chg="del">
        <pc:chgData name="Amy Keller" userId="3809cc2f-7a0c-439d-ba0b-3b1f498a46bf" providerId="ADAL" clId="{D6CD9BF9-6E64-4247-9042-42C3CC2C6E1E}" dt="2026-03-25T15:26:27.920" v="4" actId="2696"/>
        <pc:sldMkLst>
          <pc:docMk/>
          <pc:sldMk cId="2727274127" sldId="258"/>
        </pc:sldMkLst>
      </pc:sldChg>
      <pc:sldChg chg="addSp delSp modSp mod modNotesTx">
        <pc:chgData name="Amy Keller" userId="3809cc2f-7a0c-439d-ba0b-3b1f498a46bf" providerId="ADAL" clId="{D6CD9BF9-6E64-4247-9042-42C3CC2C6E1E}" dt="2026-03-25T16:25:24.609" v="606" actId="14826"/>
        <pc:sldMkLst>
          <pc:docMk/>
          <pc:sldMk cId="0" sldId="260"/>
        </pc:sldMkLst>
        <pc:spChg chg="del mod">
          <ac:chgData name="Amy Keller" userId="3809cc2f-7a0c-439d-ba0b-3b1f498a46bf" providerId="ADAL" clId="{D6CD9BF9-6E64-4247-9042-42C3CC2C6E1E}" dt="2026-03-25T16:14:01.540" v="600" actId="478"/>
          <ac:spMkLst>
            <pc:docMk/>
            <pc:sldMk cId="0" sldId="260"/>
            <ac:spMk id="3" creationId="{00000000-0000-0000-0000-000000000000}"/>
          </ac:spMkLst>
        </pc:spChg>
        <pc:picChg chg="add mod">
          <ac:chgData name="Amy Keller" userId="3809cc2f-7a0c-439d-ba0b-3b1f498a46bf" providerId="ADAL" clId="{D6CD9BF9-6E64-4247-9042-42C3CC2C6E1E}" dt="2026-03-25T16:25:24.609" v="606" actId="14826"/>
          <ac:picMkLst>
            <pc:docMk/>
            <pc:sldMk cId="0" sldId="260"/>
            <ac:picMk id="5" creationId="{9F1C3CA4-5270-1D9A-F086-482F32EFCE1C}"/>
          </ac:picMkLst>
        </pc:picChg>
      </pc:sldChg>
      <pc:sldChg chg="addSp delSp modSp del mod modClrScheme chgLayout modNotesTx">
        <pc:chgData name="Amy Keller" userId="3809cc2f-7a0c-439d-ba0b-3b1f498a46bf" providerId="ADAL" clId="{D6CD9BF9-6E64-4247-9042-42C3CC2C6E1E}" dt="2026-03-25T16:12:36.507" v="593" actId="2696"/>
        <pc:sldMkLst>
          <pc:docMk/>
          <pc:sldMk cId="0" sldId="261"/>
        </pc:sldMkLst>
        <pc:spChg chg="mod">
          <ac:chgData name="Amy Keller" userId="3809cc2f-7a0c-439d-ba0b-3b1f498a46bf" providerId="ADAL" clId="{D6CD9BF9-6E64-4247-9042-42C3CC2C6E1E}" dt="2026-03-25T16:07:30.808" v="424" actId="26606"/>
          <ac:spMkLst>
            <pc:docMk/>
            <pc:sldMk cId="0" sldId="261"/>
            <ac:spMk id="2" creationId="{00000000-0000-0000-0000-000000000000}"/>
          </ac:spMkLst>
        </pc:spChg>
        <pc:spChg chg="add del mod">
          <ac:chgData name="Amy Keller" userId="3809cc2f-7a0c-439d-ba0b-3b1f498a46bf" providerId="ADAL" clId="{D6CD9BF9-6E64-4247-9042-42C3CC2C6E1E}" dt="2026-03-25T16:07:30.808" v="424" actId="26606"/>
          <ac:spMkLst>
            <pc:docMk/>
            <pc:sldMk cId="0" sldId="261"/>
            <ac:spMk id="3" creationId="{00000000-0000-0000-0000-000000000000}"/>
          </ac:spMkLst>
        </pc:spChg>
        <pc:graphicFrameChg chg="add del">
          <ac:chgData name="Amy Keller" userId="3809cc2f-7a0c-439d-ba0b-3b1f498a46bf" providerId="ADAL" clId="{D6CD9BF9-6E64-4247-9042-42C3CC2C6E1E}" dt="2026-03-25T16:07:24.819" v="419" actId="26606"/>
          <ac:graphicFrameMkLst>
            <pc:docMk/>
            <pc:sldMk cId="0" sldId="261"/>
            <ac:graphicFrameMk id="5" creationId="{C62DDE81-1CC4-14B3-769E-9EC8CCFA2987}"/>
          </ac:graphicFrameMkLst>
        </pc:graphicFrameChg>
        <pc:graphicFrameChg chg="add modGraphic">
          <ac:chgData name="Amy Keller" userId="3809cc2f-7a0c-439d-ba0b-3b1f498a46bf" providerId="ADAL" clId="{D6CD9BF9-6E64-4247-9042-42C3CC2C6E1E}" dt="2026-03-25T16:07:45.996" v="432" actId="20577"/>
          <ac:graphicFrameMkLst>
            <pc:docMk/>
            <pc:sldMk cId="0" sldId="261"/>
            <ac:graphicFrameMk id="6" creationId="{0AE6314E-2E8A-DB67-11FB-424A3B314CB5}"/>
          </ac:graphicFrameMkLst>
        </pc:graphicFrameChg>
      </pc:sldChg>
      <pc:sldChg chg="del">
        <pc:chgData name="Amy Keller" userId="3809cc2f-7a0c-439d-ba0b-3b1f498a46bf" providerId="ADAL" clId="{D6CD9BF9-6E64-4247-9042-42C3CC2C6E1E}" dt="2026-03-25T15:26:45.694" v="5" actId="2696"/>
        <pc:sldMkLst>
          <pc:docMk/>
          <pc:sldMk cId="0" sldId="262"/>
        </pc:sldMkLst>
      </pc:sldChg>
      <pc:sldChg chg="addSp delSp modSp mod ord modClrScheme chgLayout modNotesTx">
        <pc:chgData name="Amy Keller" userId="3809cc2f-7a0c-439d-ba0b-3b1f498a46bf" providerId="ADAL" clId="{D6CD9BF9-6E64-4247-9042-42C3CC2C6E1E}" dt="2026-03-26T14:52:14.689" v="1774" actId="20577"/>
        <pc:sldMkLst>
          <pc:docMk/>
          <pc:sldMk cId="0" sldId="263"/>
        </pc:sldMkLst>
        <pc:spChg chg="mod">
          <ac:chgData name="Amy Keller" userId="3809cc2f-7a0c-439d-ba0b-3b1f498a46bf" providerId="ADAL" clId="{D6CD9BF9-6E64-4247-9042-42C3CC2C6E1E}" dt="2026-03-25T16:11:37.508" v="478" actId="20577"/>
          <ac:spMkLst>
            <pc:docMk/>
            <pc:sldMk cId="0" sldId="263"/>
            <ac:spMk id="2" creationId="{00000000-0000-0000-0000-000000000000}"/>
          </ac:spMkLst>
        </pc:spChg>
        <pc:spChg chg="del mod">
          <ac:chgData name="Amy Keller" userId="3809cc2f-7a0c-439d-ba0b-3b1f498a46bf" providerId="ADAL" clId="{D6CD9BF9-6E64-4247-9042-42C3CC2C6E1E}" dt="2026-03-25T16:08:34.962" v="434" actId="26606"/>
          <ac:spMkLst>
            <pc:docMk/>
            <pc:sldMk cId="0" sldId="263"/>
            <ac:spMk id="3" creationId="{00000000-0000-0000-0000-000000000000}"/>
          </ac:spMkLst>
        </pc:spChg>
        <pc:graphicFrameChg chg="add del mod modGraphic">
          <ac:chgData name="Amy Keller" userId="3809cc2f-7a0c-439d-ba0b-3b1f498a46bf" providerId="ADAL" clId="{D6CD9BF9-6E64-4247-9042-42C3CC2C6E1E}" dt="2026-03-25T16:52:46.612" v="707" actId="14100"/>
          <ac:graphicFrameMkLst>
            <pc:docMk/>
            <pc:sldMk cId="0" sldId="263"/>
            <ac:graphicFrameMk id="5" creationId="{8E3E5060-DE22-A11C-700B-6672F3942F07}"/>
          </ac:graphicFrameMkLst>
        </pc:graphicFrameChg>
        <pc:picChg chg="add mod modCrop">
          <ac:chgData name="Amy Keller" userId="3809cc2f-7a0c-439d-ba0b-3b1f498a46bf" providerId="ADAL" clId="{D6CD9BF9-6E64-4247-9042-42C3CC2C6E1E}" dt="2026-03-25T16:42:06.912" v="643" actId="14100"/>
          <ac:picMkLst>
            <pc:docMk/>
            <pc:sldMk cId="0" sldId="263"/>
            <ac:picMk id="6" creationId="{1A179AB5-E874-16F7-72CF-A84BB576A713}"/>
          </ac:picMkLst>
        </pc:picChg>
      </pc:sldChg>
      <pc:sldChg chg="addSp delSp modSp mod modTransition modAnim modNotesTx">
        <pc:chgData name="Amy Keller" userId="3809cc2f-7a0c-439d-ba0b-3b1f498a46bf" providerId="ADAL" clId="{D6CD9BF9-6E64-4247-9042-42C3CC2C6E1E}" dt="2026-03-26T14:55:47.417" v="1872" actId="5793"/>
        <pc:sldMkLst>
          <pc:docMk/>
          <pc:sldMk cId="0" sldId="264"/>
        </pc:sldMkLst>
        <pc:spChg chg="mod">
          <ac:chgData name="Amy Keller" userId="3809cc2f-7a0c-439d-ba0b-3b1f498a46bf" providerId="ADAL" clId="{D6CD9BF9-6E64-4247-9042-42C3CC2C6E1E}" dt="2026-03-25T18:43:23.597" v="1369" actId="20577"/>
          <ac:spMkLst>
            <pc:docMk/>
            <pc:sldMk cId="0" sldId="264"/>
            <ac:spMk id="2" creationId="{00000000-0000-0000-0000-000000000000}"/>
          </ac:spMkLst>
        </pc:spChg>
        <pc:spChg chg="add del mod">
          <ac:chgData name="Amy Keller" userId="3809cc2f-7a0c-439d-ba0b-3b1f498a46bf" providerId="ADAL" clId="{D6CD9BF9-6E64-4247-9042-42C3CC2C6E1E}" dt="2026-03-26T14:35:23.285" v="1727" actId="20577"/>
          <ac:spMkLst>
            <pc:docMk/>
            <pc:sldMk cId="0" sldId="264"/>
            <ac:spMk id="3" creationId="{00000000-0000-0000-0000-000000000000}"/>
          </ac:spMkLst>
        </pc:spChg>
        <pc:graphicFrameChg chg="add mod">
          <ac:chgData name="Amy Keller" userId="3809cc2f-7a0c-439d-ba0b-3b1f498a46bf" providerId="ADAL" clId="{D6CD9BF9-6E64-4247-9042-42C3CC2C6E1E}" dt="2026-03-25T18:28:34.893" v="1230" actId="12084"/>
          <ac:graphicFrameMkLst>
            <pc:docMk/>
            <pc:sldMk cId="0" sldId="264"/>
            <ac:graphicFrameMk id="4" creationId="{FF546F6B-B58E-ED6C-0FF1-E87E340302D6}"/>
          </ac:graphicFrameMkLst>
        </pc:graphicFrameChg>
      </pc:sldChg>
      <pc:sldChg chg="addSp delSp modSp new mod modClrScheme chgLayout modNotesTx">
        <pc:chgData name="Amy Keller" userId="3809cc2f-7a0c-439d-ba0b-3b1f498a46bf" providerId="ADAL" clId="{D6CD9BF9-6E64-4247-9042-42C3CC2C6E1E}" dt="2026-03-26T14:33:35.428" v="1698" actId="20577"/>
        <pc:sldMkLst>
          <pc:docMk/>
          <pc:sldMk cId="3571948883" sldId="265"/>
        </pc:sldMkLst>
        <pc:spChg chg="mod">
          <ac:chgData name="Amy Keller" userId="3809cc2f-7a0c-439d-ba0b-3b1f498a46bf" providerId="ADAL" clId="{D6CD9BF9-6E64-4247-9042-42C3CC2C6E1E}" dt="2026-03-26T14:33:35.428" v="1698" actId="20577"/>
          <ac:spMkLst>
            <pc:docMk/>
            <pc:sldMk cId="3571948883" sldId="265"/>
            <ac:spMk id="2" creationId="{BF0910BF-FF29-B52D-BC56-D52E797DA431}"/>
          </ac:spMkLst>
        </pc:spChg>
        <pc:spChg chg="del mod">
          <ac:chgData name="Amy Keller" userId="3809cc2f-7a0c-439d-ba0b-3b1f498a46bf" providerId="ADAL" clId="{D6CD9BF9-6E64-4247-9042-42C3CC2C6E1E}" dt="2026-03-25T16:08:10.307" v="433" actId="26606"/>
          <ac:spMkLst>
            <pc:docMk/>
            <pc:sldMk cId="3571948883" sldId="265"/>
            <ac:spMk id="3" creationId="{484B2825-E60E-4121-B372-9DE32426D59A}"/>
          </ac:spMkLst>
        </pc:spChg>
        <pc:graphicFrameChg chg="add mod modGraphic">
          <ac:chgData name="Amy Keller" userId="3809cc2f-7a0c-439d-ba0b-3b1f498a46bf" providerId="ADAL" clId="{D6CD9BF9-6E64-4247-9042-42C3CC2C6E1E}" dt="2026-03-25T16:50:35.312" v="699" actId="20577"/>
          <ac:graphicFrameMkLst>
            <pc:docMk/>
            <pc:sldMk cId="3571948883" sldId="265"/>
            <ac:graphicFrameMk id="5" creationId="{53B0A1DC-0696-11FE-EC4E-3476309CA229}"/>
          </ac:graphicFrameMkLst>
        </pc:graphicFrameChg>
      </pc:sldChg>
      <pc:sldChg chg="modSp add mod modNotesTx">
        <pc:chgData name="Amy Keller" userId="3809cc2f-7a0c-439d-ba0b-3b1f498a46bf" providerId="ADAL" clId="{D6CD9BF9-6E64-4247-9042-42C3CC2C6E1E}" dt="2026-03-26T14:54:18.869" v="1796" actId="20577"/>
        <pc:sldMkLst>
          <pc:docMk/>
          <pc:sldMk cId="1341132027" sldId="266"/>
        </pc:sldMkLst>
        <pc:spChg chg="mod">
          <ac:chgData name="Amy Keller" userId="3809cc2f-7a0c-439d-ba0b-3b1f498a46bf" providerId="ADAL" clId="{D6CD9BF9-6E64-4247-9042-42C3CC2C6E1E}" dt="2026-03-25T16:50:05.207" v="690" actId="1076"/>
          <ac:spMkLst>
            <pc:docMk/>
            <pc:sldMk cId="1341132027" sldId="266"/>
            <ac:spMk id="2" creationId="{440CCED7-5D93-E3B1-6C71-F7BA50EAE06D}"/>
          </ac:spMkLst>
        </pc:spChg>
        <pc:graphicFrameChg chg="mod">
          <ac:chgData name="Amy Keller" userId="3809cc2f-7a0c-439d-ba0b-3b1f498a46bf" providerId="ADAL" clId="{D6CD9BF9-6E64-4247-9042-42C3CC2C6E1E}" dt="2026-03-26T14:53:46.279" v="1775" actId="1076"/>
          <ac:graphicFrameMkLst>
            <pc:docMk/>
            <pc:sldMk cId="1341132027" sldId="266"/>
            <ac:graphicFrameMk id="5" creationId="{A6F61580-9809-171F-56C2-76FE1DB203E5}"/>
          </ac:graphicFrameMkLst>
        </pc:graphicFrameChg>
      </pc:sldChg>
      <pc:sldChg chg="modSp add del mod ord">
        <pc:chgData name="Amy Keller" userId="3809cc2f-7a0c-439d-ba0b-3b1f498a46bf" providerId="ADAL" clId="{D6CD9BF9-6E64-4247-9042-42C3CC2C6E1E}" dt="2026-03-25T16:09:48.916" v="454" actId="2890"/>
        <pc:sldMkLst>
          <pc:docMk/>
          <pc:sldMk cId="3172811118" sldId="266"/>
        </pc:sldMkLst>
        <pc:spChg chg="mod">
          <ac:chgData name="Amy Keller" userId="3809cc2f-7a0c-439d-ba0b-3b1f498a46bf" providerId="ADAL" clId="{D6CD9BF9-6E64-4247-9042-42C3CC2C6E1E}" dt="2026-03-25T16:09:47.589" v="452" actId="20577"/>
          <ac:spMkLst>
            <pc:docMk/>
            <pc:sldMk cId="3172811118" sldId="266"/>
            <ac:spMk id="2" creationId="{B90E1BA1-00FF-BA70-BB2C-0D2B077D469C}"/>
          </ac:spMkLst>
        </pc:spChg>
      </pc:sldChg>
      <pc:sldChg chg="new del">
        <pc:chgData name="Amy Keller" userId="3809cc2f-7a0c-439d-ba0b-3b1f498a46bf" providerId="ADAL" clId="{D6CD9BF9-6E64-4247-9042-42C3CC2C6E1E}" dt="2026-03-25T16:18:33.420" v="604" actId="2696"/>
        <pc:sldMkLst>
          <pc:docMk/>
          <pc:sldMk cId="528322375" sldId="267"/>
        </pc:sldMkLst>
      </pc:sldChg>
      <pc:sldChg chg="addSp delSp modSp new mod modClrScheme chgLayout">
        <pc:chgData name="Amy Keller" userId="3809cc2f-7a0c-439d-ba0b-3b1f498a46bf" providerId="ADAL" clId="{D6CD9BF9-6E64-4247-9042-42C3CC2C6E1E}" dt="2026-03-25T19:20:42.049" v="1637" actId="14100"/>
        <pc:sldMkLst>
          <pc:docMk/>
          <pc:sldMk cId="2087951870" sldId="267"/>
        </pc:sldMkLst>
        <pc:spChg chg="mod">
          <ac:chgData name="Amy Keller" userId="3809cc2f-7a0c-439d-ba0b-3b1f498a46bf" providerId="ADAL" clId="{D6CD9BF9-6E64-4247-9042-42C3CC2C6E1E}" dt="2026-03-25T19:20:24.575" v="1633" actId="26606"/>
          <ac:spMkLst>
            <pc:docMk/>
            <pc:sldMk cId="2087951870" sldId="267"/>
            <ac:spMk id="2" creationId="{B6C2BECB-EC02-3226-43AF-76B2489EE7C8}"/>
          </ac:spMkLst>
        </pc:spChg>
        <pc:spChg chg="add del">
          <ac:chgData name="Amy Keller" userId="3809cc2f-7a0c-439d-ba0b-3b1f498a46bf" providerId="ADAL" clId="{D6CD9BF9-6E64-4247-9042-42C3CC2C6E1E}" dt="2026-03-25T18:49:00.768" v="1402" actId="26606"/>
          <ac:spMkLst>
            <pc:docMk/>
            <pc:sldMk cId="2087951870" sldId="267"/>
            <ac:spMk id="3" creationId="{9CD90E72-26F1-E2CB-521F-75529F315CC1}"/>
          </ac:spMkLst>
        </pc:spChg>
        <pc:picChg chg="add mod modCrop">
          <ac:chgData name="Amy Keller" userId="3809cc2f-7a0c-439d-ba0b-3b1f498a46bf" providerId="ADAL" clId="{D6CD9BF9-6E64-4247-9042-42C3CC2C6E1E}" dt="2026-03-25T19:20:42.049" v="1637" actId="14100"/>
          <ac:picMkLst>
            <pc:docMk/>
            <pc:sldMk cId="2087951870" sldId="267"/>
            <ac:picMk id="5" creationId="{75AADABD-6316-66A0-6661-32E47CA922DF}"/>
          </ac:picMkLst>
        </pc:picChg>
      </pc:sldChg>
      <pc:sldChg chg="addSp delSp modSp new mod modClrScheme chgLayout modNotesTx">
        <pc:chgData name="Amy Keller" userId="3809cc2f-7a0c-439d-ba0b-3b1f498a46bf" providerId="ADAL" clId="{D6CD9BF9-6E64-4247-9042-42C3CC2C6E1E}" dt="2026-03-26T14:56:13.450" v="1873" actId="20577"/>
        <pc:sldMkLst>
          <pc:docMk/>
          <pc:sldMk cId="3196179174" sldId="268"/>
        </pc:sldMkLst>
        <pc:spChg chg="add del mod">
          <ac:chgData name="Amy Keller" userId="3809cc2f-7a0c-439d-ba0b-3b1f498a46bf" providerId="ADAL" clId="{D6CD9BF9-6E64-4247-9042-42C3CC2C6E1E}" dt="2026-03-25T19:17:21.763" v="1613" actId="478"/>
          <ac:spMkLst>
            <pc:docMk/>
            <pc:sldMk cId="3196179174" sldId="268"/>
            <ac:spMk id="2" creationId="{2F35B8ED-621B-DD29-1268-13926365ADD6}"/>
          </ac:spMkLst>
        </pc:spChg>
        <pc:spChg chg="add mod">
          <ac:chgData name="Amy Keller" userId="3809cc2f-7a0c-439d-ba0b-3b1f498a46bf" providerId="ADAL" clId="{D6CD9BF9-6E64-4247-9042-42C3CC2C6E1E}" dt="2026-03-25T19:19:43.323" v="1631" actId="14100"/>
          <ac:spMkLst>
            <pc:docMk/>
            <pc:sldMk cId="3196179174" sldId="268"/>
            <ac:spMk id="6" creationId="{0807E2EB-9CE0-9E7D-C9AF-D80BFFB87B37}"/>
          </ac:spMkLst>
        </pc:spChg>
        <pc:picChg chg="add mod">
          <ac:chgData name="Amy Keller" userId="3809cc2f-7a0c-439d-ba0b-3b1f498a46bf" providerId="ADAL" clId="{D6CD9BF9-6E64-4247-9042-42C3CC2C6E1E}" dt="2026-03-25T19:19:13.173" v="1629" actId="14100"/>
          <ac:picMkLst>
            <pc:docMk/>
            <pc:sldMk cId="3196179174" sldId="268"/>
            <ac:picMk id="4" creationId="{8B2EEB56-7FEB-4D38-CF3E-953BEA8E5F74}"/>
          </ac:picMkLst>
        </pc:picChg>
      </pc:sldChg>
      <pc:sldMasterChg chg="delSldLayout">
        <pc:chgData name="Amy Keller" userId="3809cc2f-7a0c-439d-ba0b-3b1f498a46bf" providerId="ADAL" clId="{D6CD9BF9-6E64-4247-9042-42C3CC2C6E1E}" dt="2026-03-25T16:18:33.420" v="604" actId="2696"/>
        <pc:sldMasterMkLst>
          <pc:docMk/>
          <pc:sldMasterMk cId="340285437" sldId="2147483672"/>
        </pc:sldMasterMkLst>
        <pc:sldLayoutChg chg="del">
          <pc:chgData name="Amy Keller" userId="3809cc2f-7a0c-439d-ba0b-3b1f498a46bf" providerId="ADAL" clId="{D6CD9BF9-6E64-4247-9042-42C3CC2C6E1E}" dt="2026-03-25T16:18:33.420" v="604" actId="2696"/>
          <pc:sldLayoutMkLst>
            <pc:docMk/>
            <pc:sldMasterMk cId="340285437" sldId="2147483672"/>
            <pc:sldLayoutMk cId="2028999095" sldId="214748368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B51C76-6EF1-42E6-9FFF-224ACF383EB0}"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52B99881-CD9A-45F5-80EE-3927750DECCA}">
      <dgm:prSet custT="1"/>
      <dgm:spPr/>
      <dgm:t>
        <a:bodyPr/>
        <a:lstStyle/>
        <a:p>
          <a:r>
            <a:rPr lang="en-US" sz="3000" dirty="0">
              <a:solidFill>
                <a:schemeClr val="accent2"/>
              </a:solidFill>
              <a:latin typeface="Calibri" panose="020F0502020204030204" pitchFamily="34" charset="0"/>
              <a:ea typeface="Calibri" panose="020F0502020204030204" pitchFamily="34" charset="0"/>
              <a:cs typeface="Calibri" panose="020F0502020204030204" pitchFamily="34" charset="0"/>
            </a:rPr>
            <a:t>Show service hours and youth reached</a:t>
          </a:r>
        </a:p>
        <a:p>
          <a:endParaRPr lang="en-US" sz="30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dgm:t>
    </dgm:pt>
    <dgm:pt modelId="{72FDFD8A-5E66-4E49-B766-7D20239880E2}" type="parTrans" cxnId="{254FEFF6-2E52-4C1F-AC70-B9E877DF1CBA}">
      <dgm:prSet/>
      <dgm:spPr/>
      <dgm:t>
        <a:bodyPr/>
        <a:lstStyle/>
        <a:p>
          <a:endParaRPr lang="en-US"/>
        </a:p>
      </dgm:t>
    </dgm:pt>
    <dgm:pt modelId="{290460DF-777C-4537-9193-6C2A4E0B798F}" type="sibTrans" cxnId="{254FEFF6-2E52-4C1F-AC70-B9E877DF1CBA}">
      <dgm:prSet/>
      <dgm:spPr/>
      <dgm:t>
        <a:bodyPr/>
        <a:lstStyle/>
        <a:p>
          <a:endParaRPr lang="en-US"/>
        </a:p>
      </dgm:t>
    </dgm:pt>
    <dgm:pt modelId="{73F63F22-B785-4A03-AA73-60EAEAE74381}">
      <dgm:prSet/>
      <dgm:spPr/>
      <dgm:t>
        <a:bodyPr/>
        <a:lstStyle/>
        <a:p>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Demonstrate impact to donors</a:t>
          </a:r>
        </a:p>
      </dgm:t>
    </dgm:pt>
    <dgm:pt modelId="{5581E7F8-9832-4FB8-B8D4-AF24A443A30C}" type="parTrans" cxnId="{AFD43DCE-183A-4B04-9E90-DFF47077D400}">
      <dgm:prSet/>
      <dgm:spPr/>
      <dgm:t>
        <a:bodyPr/>
        <a:lstStyle/>
        <a:p>
          <a:endParaRPr lang="en-US"/>
        </a:p>
      </dgm:t>
    </dgm:pt>
    <dgm:pt modelId="{C619D1EC-51DC-4C5B-AEDE-3A604304A8E0}" type="sibTrans" cxnId="{AFD43DCE-183A-4B04-9E90-DFF47077D400}">
      <dgm:prSet/>
      <dgm:spPr/>
      <dgm:t>
        <a:bodyPr/>
        <a:lstStyle/>
        <a:p>
          <a:endParaRPr lang="en-US"/>
        </a:p>
      </dgm:t>
    </dgm:pt>
    <dgm:pt modelId="{9B61D52E-BFE3-43EF-B7A5-9273EED078D9}">
      <dgm:prSet/>
      <dgm:spPr/>
      <dgm:t>
        <a:bodyPr/>
        <a:lstStyle/>
        <a:p>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Support funding and growth</a:t>
          </a:r>
        </a:p>
      </dgm:t>
    </dgm:pt>
    <dgm:pt modelId="{0631147D-B4ED-4547-9C2E-393F24A6A531}" type="parTrans" cxnId="{DAC305DA-AC42-4248-A391-2AA2CF30EFDE}">
      <dgm:prSet/>
      <dgm:spPr/>
      <dgm:t>
        <a:bodyPr/>
        <a:lstStyle/>
        <a:p>
          <a:endParaRPr lang="en-US"/>
        </a:p>
      </dgm:t>
    </dgm:pt>
    <dgm:pt modelId="{F4240EEA-77AE-4307-80A5-356C927BCB10}" type="sibTrans" cxnId="{DAC305DA-AC42-4248-A391-2AA2CF30EFDE}">
      <dgm:prSet/>
      <dgm:spPr/>
      <dgm:t>
        <a:bodyPr/>
        <a:lstStyle/>
        <a:p>
          <a:endParaRPr lang="en-US"/>
        </a:p>
      </dgm:t>
    </dgm:pt>
    <dgm:pt modelId="{A7A9803B-B2AF-4BC1-B1F6-761F5C0EE5AC}">
      <dgm:prSet/>
      <dgm:spPr/>
      <dgm:t>
        <a:bodyPr/>
        <a:lstStyle/>
        <a:p>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Share your club’s story</a:t>
          </a:r>
        </a:p>
      </dgm:t>
    </dgm:pt>
    <dgm:pt modelId="{9D05D332-4F59-4F2E-8EC4-600C7742F6FD}" type="parTrans" cxnId="{2C54699A-21EB-4CD6-B6A8-C1CF7DCD8287}">
      <dgm:prSet/>
      <dgm:spPr/>
      <dgm:t>
        <a:bodyPr/>
        <a:lstStyle/>
        <a:p>
          <a:endParaRPr lang="en-US"/>
        </a:p>
      </dgm:t>
    </dgm:pt>
    <dgm:pt modelId="{CFA6D7C1-528E-48BF-B1E3-2CDE9B62DB64}" type="sibTrans" cxnId="{2C54699A-21EB-4CD6-B6A8-C1CF7DCD8287}">
      <dgm:prSet/>
      <dgm:spPr/>
      <dgm:t>
        <a:bodyPr/>
        <a:lstStyle/>
        <a:p>
          <a:endParaRPr lang="en-US"/>
        </a:p>
      </dgm:t>
    </dgm:pt>
    <dgm:pt modelId="{319AE9A6-3C02-4552-BA36-81A9BF8BA730}" type="pres">
      <dgm:prSet presAssocID="{5CB51C76-6EF1-42E6-9FFF-224ACF383EB0}" presName="vert0" presStyleCnt="0">
        <dgm:presLayoutVars>
          <dgm:dir/>
          <dgm:animOne val="branch"/>
          <dgm:animLvl val="lvl"/>
        </dgm:presLayoutVars>
      </dgm:prSet>
      <dgm:spPr/>
    </dgm:pt>
    <dgm:pt modelId="{E3072615-4C0A-4F6E-B22C-436F9630617A}" type="pres">
      <dgm:prSet presAssocID="{52B99881-CD9A-45F5-80EE-3927750DECCA}" presName="thickLine" presStyleLbl="alignNode1" presStyleIdx="0" presStyleCnt="4"/>
      <dgm:spPr/>
    </dgm:pt>
    <dgm:pt modelId="{3831707A-656B-41CD-8E6B-58FE6FB9D8CE}" type="pres">
      <dgm:prSet presAssocID="{52B99881-CD9A-45F5-80EE-3927750DECCA}" presName="horz1" presStyleCnt="0"/>
      <dgm:spPr/>
    </dgm:pt>
    <dgm:pt modelId="{1DB24F64-8948-4D28-9ED9-E6C39C414F13}" type="pres">
      <dgm:prSet presAssocID="{52B99881-CD9A-45F5-80EE-3927750DECCA}" presName="tx1" presStyleLbl="revTx" presStyleIdx="0" presStyleCnt="4"/>
      <dgm:spPr/>
    </dgm:pt>
    <dgm:pt modelId="{E35E014D-1719-437B-A2CF-58D57618E2BF}" type="pres">
      <dgm:prSet presAssocID="{52B99881-CD9A-45F5-80EE-3927750DECCA}" presName="vert1" presStyleCnt="0"/>
      <dgm:spPr/>
    </dgm:pt>
    <dgm:pt modelId="{8A670112-38E0-49A6-87F9-6CB0F755D155}" type="pres">
      <dgm:prSet presAssocID="{73F63F22-B785-4A03-AA73-60EAEAE74381}" presName="thickLine" presStyleLbl="alignNode1" presStyleIdx="1" presStyleCnt="4"/>
      <dgm:spPr/>
    </dgm:pt>
    <dgm:pt modelId="{42292CB1-7D06-4803-AA4B-DCDAC20F305C}" type="pres">
      <dgm:prSet presAssocID="{73F63F22-B785-4A03-AA73-60EAEAE74381}" presName="horz1" presStyleCnt="0"/>
      <dgm:spPr/>
    </dgm:pt>
    <dgm:pt modelId="{87B30C68-0897-420D-B7DE-1192F9D47141}" type="pres">
      <dgm:prSet presAssocID="{73F63F22-B785-4A03-AA73-60EAEAE74381}" presName="tx1" presStyleLbl="revTx" presStyleIdx="1" presStyleCnt="4"/>
      <dgm:spPr/>
    </dgm:pt>
    <dgm:pt modelId="{1EF7F55C-3C9F-4AA1-BDE2-C5B5956C1944}" type="pres">
      <dgm:prSet presAssocID="{73F63F22-B785-4A03-AA73-60EAEAE74381}" presName="vert1" presStyleCnt="0"/>
      <dgm:spPr/>
    </dgm:pt>
    <dgm:pt modelId="{7B17DDDF-596B-4520-85D8-0FB7D5D300A3}" type="pres">
      <dgm:prSet presAssocID="{9B61D52E-BFE3-43EF-B7A5-9273EED078D9}" presName="thickLine" presStyleLbl="alignNode1" presStyleIdx="2" presStyleCnt="4"/>
      <dgm:spPr/>
    </dgm:pt>
    <dgm:pt modelId="{CEC7CE9B-68BA-46A9-9543-E2405F54B46D}" type="pres">
      <dgm:prSet presAssocID="{9B61D52E-BFE3-43EF-B7A5-9273EED078D9}" presName="horz1" presStyleCnt="0"/>
      <dgm:spPr/>
    </dgm:pt>
    <dgm:pt modelId="{68E6ED36-B20A-4F6B-8A3C-4A7E6AA8B2F0}" type="pres">
      <dgm:prSet presAssocID="{9B61D52E-BFE3-43EF-B7A5-9273EED078D9}" presName="tx1" presStyleLbl="revTx" presStyleIdx="2" presStyleCnt="4"/>
      <dgm:spPr/>
    </dgm:pt>
    <dgm:pt modelId="{E73BC19F-4BBA-4668-A715-8EAD681549A8}" type="pres">
      <dgm:prSet presAssocID="{9B61D52E-BFE3-43EF-B7A5-9273EED078D9}" presName="vert1" presStyleCnt="0"/>
      <dgm:spPr/>
    </dgm:pt>
    <dgm:pt modelId="{5BCF1A77-E770-4322-8EFD-026F0C63FB0B}" type="pres">
      <dgm:prSet presAssocID="{A7A9803B-B2AF-4BC1-B1F6-761F5C0EE5AC}" presName="thickLine" presStyleLbl="alignNode1" presStyleIdx="3" presStyleCnt="4"/>
      <dgm:spPr/>
    </dgm:pt>
    <dgm:pt modelId="{CD629590-274B-4B14-BA38-9108AEB02143}" type="pres">
      <dgm:prSet presAssocID="{A7A9803B-B2AF-4BC1-B1F6-761F5C0EE5AC}" presName="horz1" presStyleCnt="0"/>
      <dgm:spPr/>
    </dgm:pt>
    <dgm:pt modelId="{716045C0-D140-495E-B96B-5B5BB0F0F173}" type="pres">
      <dgm:prSet presAssocID="{A7A9803B-B2AF-4BC1-B1F6-761F5C0EE5AC}" presName="tx1" presStyleLbl="revTx" presStyleIdx="3" presStyleCnt="4"/>
      <dgm:spPr/>
    </dgm:pt>
    <dgm:pt modelId="{9DD3FB06-E5E5-41F2-BBBB-39A16CE7AB66}" type="pres">
      <dgm:prSet presAssocID="{A7A9803B-B2AF-4BC1-B1F6-761F5C0EE5AC}" presName="vert1" presStyleCnt="0"/>
      <dgm:spPr/>
    </dgm:pt>
  </dgm:ptLst>
  <dgm:cxnLst>
    <dgm:cxn modelId="{E2F81F5B-CDE2-4699-9B7A-4FB18B920A69}" type="presOf" srcId="{A7A9803B-B2AF-4BC1-B1F6-761F5C0EE5AC}" destId="{716045C0-D140-495E-B96B-5B5BB0F0F173}" srcOrd="0" destOrd="0" presId="urn:microsoft.com/office/officeart/2008/layout/LinedList"/>
    <dgm:cxn modelId="{5E2D2D71-8D31-41C4-B01E-7786005C6930}" type="presOf" srcId="{52B99881-CD9A-45F5-80EE-3927750DECCA}" destId="{1DB24F64-8948-4D28-9ED9-E6C39C414F13}" srcOrd="0" destOrd="0" presId="urn:microsoft.com/office/officeart/2008/layout/LinedList"/>
    <dgm:cxn modelId="{2C54699A-21EB-4CD6-B6A8-C1CF7DCD8287}" srcId="{5CB51C76-6EF1-42E6-9FFF-224ACF383EB0}" destId="{A7A9803B-B2AF-4BC1-B1F6-761F5C0EE5AC}" srcOrd="3" destOrd="0" parTransId="{9D05D332-4F59-4F2E-8EC4-600C7742F6FD}" sibTransId="{CFA6D7C1-528E-48BF-B1E3-2CDE9B62DB64}"/>
    <dgm:cxn modelId="{7CD80EC4-6789-442A-A9B2-68A1CEA20564}" type="presOf" srcId="{73F63F22-B785-4A03-AA73-60EAEAE74381}" destId="{87B30C68-0897-420D-B7DE-1192F9D47141}" srcOrd="0" destOrd="0" presId="urn:microsoft.com/office/officeart/2008/layout/LinedList"/>
    <dgm:cxn modelId="{7B26D7CD-3E77-4424-8A69-16985DEA5321}" type="presOf" srcId="{9B61D52E-BFE3-43EF-B7A5-9273EED078D9}" destId="{68E6ED36-B20A-4F6B-8A3C-4A7E6AA8B2F0}" srcOrd="0" destOrd="0" presId="urn:microsoft.com/office/officeart/2008/layout/LinedList"/>
    <dgm:cxn modelId="{AFD43DCE-183A-4B04-9E90-DFF47077D400}" srcId="{5CB51C76-6EF1-42E6-9FFF-224ACF383EB0}" destId="{73F63F22-B785-4A03-AA73-60EAEAE74381}" srcOrd="1" destOrd="0" parTransId="{5581E7F8-9832-4FB8-B8D4-AF24A443A30C}" sibTransId="{C619D1EC-51DC-4C5B-AEDE-3A604304A8E0}"/>
    <dgm:cxn modelId="{DAC305DA-AC42-4248-A391-2AA2CF30EFDE}" srcId="{5CB51C76-6EF1-42E6-9FFF-224ACF383EB0}" destId="{9B61D52E-BFE3-43EF-B7A5-9273EED078D9}" srcOrd="2" destOrd="0" parTransId="{0631147D-B4ED-4547-9C2E-393F24A6A531}" sibTransId="{F4240EEA-77AE-4307-80A5-356C927BCB10}"/>
    <dgm:cxn modelId="{D51822E8-25E8-4784-A6AB-C0C25B7891DE}" type="presOf" srcId="{5CB51C76-6EF1-42E6-9FFF-224ACF383EB0}" destId="{319AE9A6-3C02-4552-BA36-81A9BF8BA730}" srcOrd="0" destOrd="0" presId="urn:microsoft.com/office/officeart/2008/layout/LinedList"/>
    <dgm:cxn modelId="{254FEFF6-2E52-4C1F-AC70-B9E877DF1CBA}" srcId="{5CB51C76-6EF1-42E6-9FFF-224ACF383EB0}" destId="{52B99881-CD9A-45F5-80EE-3927750DECCA}" srcOrd="0" destOrd="0" parTransId="{72FDFD8A-5E66-4E49-B766-7D20239880E2}" sibTransId="{290460DF-777C-4537-9193-6C2A4E0B798F}"/>
    <dgm:cxn modelId="{DFE5F69A-91AE-4F52-9C6C-BD2F323B648E}" type="presParOf" srcId="{319AE9A6-3C02-4552-BA36-81A9BF8BA730}" destId="{E3072615-4C0A-4F6E-B22C-436F9630617A}" srcOrd="0" destOrd="0" presId="urn:microsoft.com/office/officeart/2008/layout/LinedList"/>
    <dgm:cxn modelId="{86CBC27C-E53A-44F2-88EE-39FC592CB2EA}" type="presParOf" srcId="{319AE9A6-3C02-4552-BA36-81A9BF8BA730}" destId="{3831707A-656B-41CD-8E6B-58FE6FB9D8CE}" srcOrd="1" destOrd="0" presId="urn:microsoft.com/office/officeart/2008/layout/LinedList"/>
    <dgm:cxn modelId="{18678211-ACD0-43B9-A2A2-3F58F6ADB143}" type="presParOf" srcId="{3831707A-656B-41CD-8E6B-58FE6FB9D8CE}" destId="{1DB24F64-8948-4D28-9ED9-E6C39C414F13}" srcOrd="0" destOrd="0" presId="urn:microsoft.com/office/officeart/2008/layout/LinedList"/>
    <dgm:cxn modelId="{698911B5-16F2-42E5-8DE5-70462DDCA7F0}" type="presParOf" srcId="{3831707A-656B-41CD-8E6B-58FE6FB9D8CE}" destId="{E35E014D-1719-437B-A2CF-58D57618E2BF}" srcOrd="1" destOrd="0" presId="urn:microsoft.com/office/officeart/2008/layout/LinedList"/>
    <dgm:cxn modelId="{CE3DFFCD-E664-4C52-B063-EFC8C43E4CA3}" type="presParOf" srcId="{319AE9A6-3C02-4552-BA36-81A9BF8BA730}" destId="{8A670112-38E0-49A6-87F9-6CB0F755D155}" srcOrd="2" destOrd="0" presId="urn:microsoft.com/office/officeart/2008/layout/LinedList"/>
    <dgm:cxn modelId="{588E0B4A-8801-4168-A664-D0859D523FF3}" type="presParOf" srcId="{319AE9A6-3C02-4552-BA36-81A9BF8BA730}" destId="{42292CB1-7D06-4803-AA4B-DCDAC20F305C}" srcOrd="3" destOrd="0" presId="urn:microsoft.com/office/officeart/2008/layout/LinedList"/>
    <dgm:cxn modelId="{70FF2C0F-AA3C-492F-94D4-E5890559419B}" type="presParOf" srcId="{42292CB1-7D06-4803-AA4B-DCDAC20F305C}" destId="{87B30C68-0897-420D-B7DE-1192F9D47141}" srcOrd="0" destOrd="0" presId="urn:microsoft.com/office/officeart/2008/layout/LinedList"/>
    <dgm:cxn modelId="{58889C5B-58C7-4F0F-97EE-038E7D5AA7DF}" type="presParOf" srcId="{42292CB1-7D06-4803-AA4B-DCDAC20F305C}" destId="{1EF7F55C-3C9F-4AA1-BDE2-C5B5956C1944}" srcOrd="1" destOrd="0" presId="urn:microsoft.com/office/officeart/2008/layout/LinedList"/>
    <dgm:cxn modelId="{56752467-0A2B-4150-BCAA-460744425696}" type="presParOf" srcId="{319AE9A6-3C02-4552-BA36-81A9BF8BA730}" destId="{7B17DDDF-596B-4520-85D8-0FB7D5D300A3}" srcOrd="4" destOrd="0" presId="urn:microsoft.com/office/officeart/2008/layout/LinedList"/>
    <dgm:cxn modelId="{9F2BEADE-8951-463D-B8ED-C18D3246028C}" type="presParOf" srcId="{319AE9A6-3C02-4552-BA36-81A9BF8BA730}" destId="{CEC7CE9B-68BA-46A9-9543-E2405F54B46D}" srcOrd="5" destOrd="0" presId="urn:microsoft.com/office/officeart/2008/layout/LinedList"/>
    <dgm:cxn modelId="{27AC381E-1C38-44F2-98BB-85D1AF179EC8}" type="presParOf" srcId="{CEC7CE9B-68BA-46A9-9543-E2405F54B46D}" destId="{68E6ED36-B20A-4F6B-8A3C-4A7E6AA8B2F0}" srcOrd="0" destOrd="0" presId="urn:microsoft.com/office/officeart/2008/layout/LinedList"/>
    <dgm:cxn modelId="{0E729DDB-7B9B-44DF-AB77-D3D1B45673AB}" type="presParOf" srcId="{CEC7CE9B-68BA-46A9-9543-E2405F54B46D}" destId="{E73BC19F-4BBA-4668-A715-8EAD681549A8}" srcOrd="1" destOrd="0" presId="urn:microsoft.com/office/officeart/2008/layout/LinedList"/>
    <dgm:cxn modelId="{D32085CC-0938-408A-9C50-C603C424A54B}" type="presParOf" srcId="{319AE9A6-3C02-4552-BA36-81A9BF8BA730}" destId="{5BCF1A77-E770-4322-8EFD-026F0C63FB0B}" srcOrd="6" destOrd="0" presId="urn:microsoft.com/office/officeart/2008/layout/LinedList"/>
    <dgm:cxn modelId="{307A3662-9C74-41F4-AD93-990FD80CDE4D}" type="presParOf" srcId="{319AE9A6-3C02-4552-BA36-81A9BF8BA730}" destId="{CD629590-274B-4B14-BA38-9108AEB02143}" srcOrd="7" destOrd="0" presId="urn:microsoft.com/office/officeart/2008/layout/LinedList"/>
    <dgm:cxn modelId="{0953D768-C4CB-42CB-8D63-DD3AB3CF49E2}" type="presParOf" srcId="{CD629590-274B-4B14-BA38-9108AEB02143}" destId="{716045C0-D140-495E-B96B-5B5BB0F0F173}" srcOrd="0" destOrd="0" presId="urn:microsoft.com/office/officeart/2008/layout/LinedList"/>
    <dgm:cxn modelId="{CA227C75-4F4C-48AC-99A8-FCD01FCAEBAB}" type="presParOf" srcId="{CD629590-274B-4B14-BA38-9108AEB02143}" destId="{9DD3FB06-E5E5-41F2-BBBB-39A16CE7AB6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717C0B-9666-438E-9D36-D43A2217DA65}"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4ED6B4A2-97A2-48D2-93B2-8DAD3788906E}">
      <dgm:prSet/>
      <dgm:spPr>
        <a:solidFill>
          <a:schemeClr val="bg2"/>
        </a:solidFill>
      </dgm:spPr>
      <dgm:t>
        <a:bodyPr/>
        <a:lstStyle/>
        <a:p>
          <a:r>
            <a:rPr lang="en-US" b="0" i="0" baseline="0" dirty="0">
              <a:solidFill>
                <a:schemeClr val="tx1"/>
              </a:solidFill>
            </a:rPr>
            <a:t>Now submitted through the Club Impact Report</a:t>
          </a:r>
          <a:endParaRPr lang="en-US" dirty="0">
            <a:solidFill>
              <a:schemeClr val="tx1"/>
            </a:solidFill>
          </a:endParaRPr>
        </a:p>
      </dgm:t>
    </dgm:pt>
    <dgm:pt modelId="{4289FE55-19BD-45C6-9383-A7EAECB6226C}" type="parTrans" cxnId="{405FAE9C-0BB0-42EF-8A41-F44D74236E6E}">
      <dgm:prSet/>
      <dgm:spPr/>
      <dgm:t>
        <a:bodyPr/>
        <a:lstStyle/>
        <a:p>
          <a:endParaRPr lang="en-US"/>
        </a:p>
      </dgm:t>
    </dgm:pt>
    <dgm:pt modelId="{3D41C948-8F82-4829-A73F-AAB02F6B5BE3}" type="sibTrans" cxnId="{405FAE9C-0BB0-42EF-8A41-F44D74236E6E}">
      <dgm:prSet/>
      <dgm:spPr/>
      <dgm:t>
        <a:bodyPr/>
        <a:lstStyle/>
        <a:p>
          <a:endParaRPr lang="en-US"/>
        </a:p>
      </dgm:t>
    </dgm:pt>
    <dgm:pt modelId="{D2DCCDCB-4C8A-44B9-8B94-CC652B2D8E31}">
      <dgm:prSet/>
      <dgm:spPr>
        <a:solidFill>
          <a:schemeClr val="bg2"/>
        </a:solidFill>
      </dgm:spPr>
      <dgm:t>
        <a:bodyPr/>
        <a:lstStyle/>
        <a:p>
          <a:r>
            <a:rPr lang="en-US" b="0" i="0" baseline="0" dirty="0">
              <a:solidFill>
                <a:schemeClr val="tx1"/>
              </a:solidFill>
            </a:rPr>
            <a:t>Replaces end-of-year Club Pride Report</a:t>
          </a:r>
          <a:endParaRPr lang="en-US" dirty="0">
            <a:solidFill>
              <a:schemeClr val="tx1"/>
            </a:solidFill>
          </a:endParaRPr>
        </a:p>
      </dgm:t>
    </dgm:pt>
    <dgm:pt modelId="{47F3E0A8-CDC4-4A89-8B14-35BF123F1D0C}" type="parTrans" cxnId="{48285D24-14BD-4255-8809-382DF7F9866D}">
      <dgm:prSet/>
      <dgm:spPr/>
      <dgm:t>
        <a:bodyPr/>
        <a:lstStyle/>
        <a:p>
          <a:endParaRPr lang="en-US"/>
        </a:p>
      </dgm:t>
    </dgm:pt>
    <dgm:pt modelId="{C17CDE45-81CF-4C77-935A-D6632A575518}" type="sibTrans" cxnId="{48285D24-14BD-4255-8809-382DF7F9866D}">
      <dgm:prSet/>
      <dgm:spPr/>
      <dgm:t>
        <a:bodyPr/>
        <a:lstStyle/>
        <a:p>
          <a:endParaRPr lang="en-US"/>
        </a:p>
      </dgm:t>
    </dgm:pt>
    <dgm:pt modelId="{4E14BBEE-2806-4B0F-A3DF-B45BFE0D506F}">
      <dgm:prSet/>
      <dgm:spPr>
        <a:solidFill>
          <a:schemeClr val="bg2"/>
        </a:solidFill>
      </dgm:spPr>
      <dgm:t>
        <a:bodyPr/>
        <a:lstStyle/>
        <a:p>
          <a:r>
            <a:rPr lang="en-US" b="0" i="0" baseline="0" dirty="0">
              <a:solidFill>
                <a:schemeClr val="tx1"/>
              </a:solidFill>
            </a:rPr>
            <a:t>Submit projects as they happen</a:t>
          </a:r>
          <a:endParaRPr lang="en-US" dirty="0">
            <a:solidFill>
              <a:schemeClr val="tx1"/>
            </a:solidFill>
          </a:endParaRPr>
        </a:p>
      </dgm:t>
    </dgm:pt>
    <dgm:pt modelId="{69D56735-CB44-4978-A24C-B3D5B5B0DF7A}" type="parTrans" cxnId="{08B031D4-9B26-459A-B718-B1D1B9D3E58F}">
      <dgm:prSet/>
      <dgm:spPr/>
      <dgm:t>
        <a:bodyPr/>
        <a:lstStyle/>
        <a:p>
          <a:endParaRPr lang="en-US"/>
        </a:p>
      </dgm:t>
    </dgm:pt>
    <dgm:pt modelId="{157DA353-1CA4-4C1C-A72B-BD2F993CDC3D}" type="sibTrans" cxnId="{08B031D4-9B26-459A-B718-B1D1B9D3E58F}">
      <dgm:prSet/>
      <dgm:spPr/>
      <dgm:t>
        <a:bodyPr/>
        <a:lstStyle/>
        <a:p>
          <a:endParaRPr lang="en-US"/>
        </a:p>
      </dgm:t>
    </dgm:pt>
    <dgm:pt modelId="{BEFB8CA8-4ECC-48E7-AB20-5B0F1A038C9A}">
      <dgm:prSet/>
      <dgm:spPr>
        <a:solidFill>
          <a:schemeClr val="bg2"/>
        </a:solidFill>
      </dgm:spPr>
      <dgm:t>
        <a:bodyPr/>
        <a:lstStyle/>
        <a:p>
          <a:r>
            <a:rPr lang="en-US" b="0" i="0" baseline="0" dirty="0">
              <a:solidFill>
                <a:schemeClr val="tx1"/>
              </a:solidFill>
            </a:rPr>
            <a:t>More accurate and easier to manage</a:t>
          </a:r>
          <a:endParaRPr lang="en-US" dirty="0">
            <a:solidFill>
              <a:schemeClr val="tx1"/>
            </a:solidFill>
          </a:endParaRPr>
        </a:p>
      </dgm:t>
    </dgm:pt>
    <dgm:pt modelId="{579AE49F-F49C-4AA8-AC6B-CF0599A66C9B}" type="parTrans" cxnId="{9DC0ADBC-A244-4E8C-A97C-719C2C9995A3}">
      <dgm:prSet/>
      <dgm:spPr/>
      <dgm:t>
        <a:bodyPr/>
        <a:lstStyle/>
        <a:p>
          <a:endParaRPr lang="en-US"/>
        </a:p>
      </dgm:t>
    </dgm:pt>
    <dgm:pt modelId="{C202DE2F-41CA-4DA1-A4B5-B747EC5E6C4D}" type="sibTrans" cxnId="{9DC0ADBC-A244-4E8C-A97C-719C2C9995A3}">
      <dgm:prSet/>
      <dgm:spPr/>
      <dgm:t>
        <a:bodyPr/>
        <a:lstStyle/>
        <a:p>
          <a:endParaRPr lang="en-US"/>
        </a:p>
      </dgm:t>
    </dgm:pt>
    <dgm:pt modelId="{658E88C0-9FD7-4A0A-BF86-47C7718D26AD}" type="pres">
      <dgm:prSet presAssocID="{08717C0B-9666-438E-9D36-D43A2217DA65}" presName="linear" presStyleCnt="0">
        <dgm:presLayoutVars>
          <dgm:animLvl val="lvl"/>
          <dgm:resizeHandles val="exact"/>
        </dgm:presLayoutVars>
      </dgm:prSet>
      <dgm:spPr/>
    </dgm:pt>
    <dgm:pt modelId="{4BB0F684-C13C-4316-8141-78EC738BAFC7}" type="pres">
      <dgm:prSet presAssocID="{4ED6B4A2-97A2-48D2-93B2-8DAD3788906E}" presName="parentText" presStyleLbl="node1" presStyleIdx="0" presStyleCnt="4">
        <dgm:presLayoutVars>
          <dgm:chMax val="0"/>
          <dgm:bulletEnabled val="1"/>
        </dgm:presLayoutVars>
      </dgm:prSet>
      <dgm:spPr/>
    </dgm:pt>
    <dgm:pt modelId="{0E2A061A-1210-4FAD-8642-1D71A92C76A3}" type="pres">
      <dgm:prSet presAssocID="{3D41C948-8F82-4829-A73F-AAB02F6B5BE3}" presName="spacer" presStyleCnt="0"/>
      <dgm:spPr/>
    </dgm:pt>
    <dgm:pt modelId="{7F7D647F-C915-436B-BAC8-16C2BB7EFF88}" type="pres">
      <dgm:prSet presAssocID="{D2DCCDCB-4C8A-44B9-8B94-CC652B2D8E31}" presName="parentText" presStyleLbl="node1" presStyleIdx="1" presStyleCnt="4">
        <dgm:presLayoutVars>
          <dgm:chMax val="0"/>
          <dgm:bulletEnabled val="1"/>
        </dgm:presLayoutVars>
      </dgm:prSet>
      <dgm:spPr/>
    </dgm:pt>
    <dgm:pt modelId="{84A7AD58-1425-4A3E-89CE-179B05831FED}" type="pres">
      <dgm:prSet presAssocID="{C17CDE45-81CF-4C77-935A-D6632A575518}" presName="spacer" presStyleCnt="0"/>
      <dgm:spPr/>
    </dgm:pt>
    <dgm:pt modelId="{08A3FB9D-EA97-40AF-9C55-D5A8722FE365}" type="pres">
      <dgm:prSet presAssocID="{4E14BBEE-2806-4B0F-A3DF-B45BFE0D506F}" presName="parentText" presStyleLbl="node1" presStyleIdx="2" presStyleCnt="4">
        <dgm:presLayoutVars>
          <dgm:chMax val="0"/>
          <dgm:bulletEnabled val="1"/>
        </dgm:presLayoutVars>
      </dgm:prSet>
      <dgm:spPr/>
    </dgm:pt>
    <dgm:pt modelId="{D1EC4CE8-4E82-4E05-B809-3A26051C1095}" type="pres">
      <dgm:prSet presAssocID="{157DA353-1CA4-4C1C-A72B-BD2F993CDC3D}" presName="spacer" presStyleCnt="0"/>
      <dgm:spPr/>
    </dgm:pt>
    <dgm:pt modelId="{D193682D-2B7D-44A6-B0AE-B2243FA322C6}" type="pres">
      <dgm:prSet presAssocID="{BEFB8CA8-4ECC-48E7-AB20-5B0F1A038C9A}" presName="parentText" presStyleLbl="node1" presStyleIdx="3" presStyleCnt="4">
        <dgm:presLayoutVars>
          <dgm:chMax val="0"/>
          <dgm:bulletEnabled val="1"/>
        </dgm:presLayoutVars>
      </dgm:prSet>
      <dgm:spPr/>
    </dgm:pt>
  </dgm:ptLst>
  <dgm:cxnLst>
    <dgm:cxn modelId="{36997519-28BB-4D9B-BFCE-EEEE363068CC}" type="presOf" srcId="{4ED6B4A2-97A2-48D2-93B2-8DAD3788906E}" destId="{4BB0F684-C13C-4316-8141-78EC738BAFC7}" srcOrd="0" destOrd="0" presId="urn:microsoft.com/office/officeart/2005/8/layout/vList2"/>
    <dgm:cxn modelId="{48285D24-14BD-4255-8809-382DF7F9866D}" srcId="{08717C0B-9666-438E-9D36-D43A2217DA65}" destId="{D2DCCDCB-4C8A-44B9-8B94-CC652B2D8E31}" srcOrd="1" destOrd="0" parTransId="{47F3E0A8-CDC4-4A89-8B14-35BF123F1D0C}" sibTransId="{C17CDE45-81CF-4C77-935A-D6632A575518}"/>
    <dgm:cxn modelId="{218ABC37-04B6-4395-BB93-FE6209E6193C}" type="presOf" srcId="{4E14BBEE-2806-4B0F-A3DF-B45BFE0D506F}" destId="{08A3FB9D-EA97-40AF-9C55-D5A8722FE365}" srcOrd="0" destOrd="0" presId="urn:microsoft.com/office/officeart/2005/8/layout/vList2"/>
    <dgm:cxn modelId="{85050638-D4A2-414E-B1B1-6FD9ABF3660D}" type="presOf" srcId="{D2DCCDCB-4C8A-44B9-8B94-CC652B2D8E31}" destId="{7F7D647F-C915-436B-BAC8-16C2BB7EFF88}" srcOrd="0" destOrd="0" presId="urn:microsoft.com/office/officeart/2005/8/layout/vList2"/>
    <dgm:cxn modelId="{E2ED8E4C-B2D8-4FAF-9A6D-586791EEEA52}" type="presOf" srcId="{08717C0B-9666-438E-9D36-D43A2217DA65}" destId="{658E88C0-9FD7-4A0A-BF86-47C7718D26AD}" srcOrd="0" destOrd="0" presId="urn:microsoft.com/office/officeart/2005/8/layout/vList2"/>
    <dgm:cxn modelId="{405FAE9C-0BB0-42EF-8A41-F44D74236E6E}" srcId="{08717C0B-9666-438E-9D36-D43A2217DA65}" destId="{4ED6B4A2-97A2-48D2-93B2-8DAD3788906E}" srcOrd="0" destOrd="0" parTransId="{4289FE55-19BD-45C6-9383-A7EAECB6226C}" sibTransId="{3D41C948-8F82-4829-A73F-AAB02F6B5BE3}"/>
    <dgm:cxn modelId="{9DC0ADBC-A244-4E8C-A97C-719C2C9995A3}" srcId="{08717C0B-9666-438E-9D36-D43A2217DA65}" destId="{BEFB8CA8-4ECC-48E7-AB20-5B0F1A038C9A}" srcOrd="3" destOrd="0" parTransId="{579AE49F-F49C-4AA8-AC6B-CF0599A66C9B}" sibTransId="{C202DE2F-41CA-4DA1-A4B5-B747EC5E6C4D}"/>
    <dgm:cxn modelId="{2EAC60C3-C4E8-4DCB-899F-800AEF269359}" type="presOf" srcId="{BEFB8CA8-4ECC-48E7-AB20-5B0F1A038C9A}" destId="{D193682D-2B7D-44A6-B0AE-B2243FA322C6}" srcOrd="0" destOrd="0" presId="urn:microsoft.com/office/officeart/2005/8/layout/vList2"/>
    <dgm:cxn modelId="{08B031D4-9B26-459A-B718-B1D1B9D3E58F}" srcId="{08717C0B-9666-438E-9D36-D43A2217DA65}" destId="{4E14BBEE-2806-4B0F-A3DF-B45BFE0D506F}" srcOrd="2" destOrd="0" parTransId="{69D56735-CB44-4978-A24C-B3D5B5B0DF7A}" sibTransId="{157DA353-1CA4-4C1C-A72B-BD2F993CDC3D}"/>
    <dgm:cxn modelId="{99D4164C-84ED-4B95-AE43-F5689948961B}" type="presParOf" srcId="{658E88C0-9FD7-4A0A-BF86-47C7718D26AD}" destId="{4BB0F684-C13C-4316-8141-78EC738BAFC7}" srcOrd="0" destOrd="0" presId="urn:microsoft.com/office/officeart/2005/8/layout/vList2"/>
    <dgm:cxn modelId="{68C6EAD4-83C3-4150-B87A-BF643B7FF21B}" type="presParOf" srcId="{658E88C0-9FD7-4A0A-BF86-47C7718D26AD}" destId="{0E2A061A-1210-4FAD-8642-1D71A92C76A3}" srcOrd="1" destOrd="0" presId="urn:microsoft.com/office/officeart/2005/8/layout/vList2"/>
    <dgm:cxn modelId="{21E621A9-33CF-4F12-A98E-EA6261D4E665}" type="presParOf" srcId="{658E88C0-9FD7-4A0A-BF86-47C7718D26AD}" destId="{7F7D647F-C915-436B-BAC8-16C2BB7EFF88}" srcOrd="2" destOrd="0" presId="urn:microsoft.com/office/officeart/2005/8/layout/vList2"/>
    <dgm:cxn modelId="{E88DB094-2968-449F-8569-82F5EB7544C5}" type="presParOf" srcId="{658E88C0-9FD7-4A0A-BF86-47C7718D26AD}" destId="{84A7AD58-1425-4A3E-89CE-179B05831FED}" srcOrd="3" destOrd="0" presId="urn:microsoft.com/office/officeart/2005/8/layout/vList2"/>
    <dgm:cxn modelId="{3FC0621D-5BF4-4553-AAFB-81C402570AF0}" type="presParOf" srcId="{658E88C0-9FD7-4A0A-BF86-47C7718D26AD}" destId="{08A3FB9D-EA97-40AF-9C55-D5A8722FE365}" srcOrd="4" destOrd="0" presId="urn:microsoft.com/office/officeart/2005/8/layout/vList2"/>
    <dgm:cxn modelId="{62C23268-42C1-401A-8AD4-199562ACB0E8}" type="presParOf" srcId="{658E88C0-9FD7-4A0A-BF86-47C7718D26AD}" destId="{D1EC4CE8-4E82-4E05-B809-3A26051C1095}" srcOrd="5" destOrd="0" presId="urn:microsoft.com/office/officeart/2005/8/layout/vList2"/>
    <dgm:cxn modelId="{3B2A0B0B-DABE-4754-BEA7-F182C6C9B75F}" type="presParOf" srcId="{658E88C0-9FD7-4A0A-BF86-47C7718D26AD}" destId="{D193682D-2B7D-44A6-B0AE-B2243FA322C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B51C76-6EF1-42E6-9FFF-224ACF383EB0}" type="doc">
      <dgm:prSet loTypeId="urn:microsoft.com/office/officeart/2008/layout/LinedList" loCatId="list" qsTypeId="urn:microsoft.com/office/officeart/2005/8/quickstyle/simple4" qsCatId="simple" csTypeId="urn:microsoft.com/office/officeart/2005/8/colors/accent3_2" csCatId="accent3"/>
      <dgm:spPr/>
      <dgm:t>
        <a:bodyPr/>
        <a:lstStyle/>
        <a:p>
          <a:endParaRPr lang="en-US"/>
        </a:p>
      </dgm:t>
    </dgm:pt>
    <dgm:pt modelId="{52B99881-CD9A-45F5-80EE-3927750DECCA}">
      <dgm:prSet/>
      <dgm:spPr/>
      <dgm:t>
        <a:bodyPr/>
        <a:lstStyle/>
        <a:p>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1. Log into Optimist Leaders</a:t>
          </a:r>
        </a:p>
      </dgm:t>
    </dgm:pt>
    <dgm:pt modelId="{72FDFD8A-5E66-4E49-B766-7D20239880E2}" type="parTrans" cxnId="{254FEFF6-2E52-4C1F-AC70-B9E877DF1CBA}">
      <dgm:prSet/>
      <dgm:spPr/>
      <dgm:t>
        <a:bodyPr/>
        <a:lstStyle/>
        <a:p>
          <a:endParaRPr lang="en-US"/>
        </a:p>
      </dgm:t>
    </dgm:pt>
    <dgm:pt modelId="{290460DF-777C-4537-9193-6C2A4E0B798F}" type="sibTrans" cxnId="{254FEFF6-2E52-4C1F-AC70-B9E877DF1CBA}">
      <dgm:prSet/>
      <dgm:spPr/>
      <dgm:t>
        <a:bodyPr/>
        <a:lstStyle/>
        <a:p>
          <a:endParaRPr lang="en-US"/>
        </a:p>
      </dgm:t>
    </dgm:pt>
    <dgm:pt modelId="{73F63F22-B785-4A03-AA73-60EAEAE74381}">
      <dgm:prSet/>
      <dgm:spPr/>
      <dgm:t>
        <a:bodyPr/>
        <a:lstStyle/>
        <a:p>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2. Click 'Club Impact Report</a:t>
          </a:r>
          <a:r>
            <a:rPr lang="en-US" dirty="0">
              <a:solidFill>
                <a:schemeClr val="accent2"/>
              </a:solidFill>
            </a:rPr>
            <a:t>'</a:t>
          </a:r>
        </a:p>
      </dgm:t>
    </dgm:pt>
    <dgm:pt modelId="{5581E7F8-9832-4FB8-B8D4-AF24A443A30C}" type="parTrans" cxnId="{AFD43DCE-183A-4B04-9E90-DFF47077D400}">
      <dgm:prSet/>
      <dgm:spPr/>
      <dgm:t>
        <a:bodyPr/>
        <a:lstStyle/>
        <a:p>
          <a:endParaRPr lang="en-US"/>
        </a:p>
      </dgm:t>
    </dgm:pt>
    <dgm:pt modelId="{C619D1EC-51DC-4C5B-AEDE-3A604304A8E0}" type="sibTrans" cxnId="{AFD43DCE-183A-4B04-9E90-DFF47077D400}">
      <dgm:prSet/>
      <dgm:spPr/>
      <dgm:t>
        <a:bodyPr/>
        <a:lstStyle/>
        <a:p>
          <a:endParaRPr lang="en-US"/>
        </a:p>
      </dgm:t>
    </dgm:pt>
    <dgm:pt modelId="{9B61D52E-BFE3-43EF-B7A5-9273EED078D9}">
      <dgm:prSet/>
      <dgm:spPr/>
      <dgm:t>
        <a:bodyPr/>
        <a:lstStyle/>
        <a:p>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3. Enter details &amp; submit</a:t>
          </a:r>
        </a:p>
      </dgm:t>
    </dgm:pt>
    <dgm:pt modelId="{0631147D-B4ED-4547-9C2E-393F24A6A531}" type="parTrans" cxnId="{DAC305DA-AC42-4248-A391-2AA2CF30EFDE}">
      <dgm:prSet/>
      <dgm:spPr/>
      <dgm:t>
        <a:bodyPr/>
        <a:lstStyle/>
        <a:p>
          <a:endParaRPr lang="en-US"/>
        </a:p>
      </dgm:t>
    </dgm:pt>
    <dgm:pt modelId="{F4240EEA-77AE-4307-80A5-356C927BCB10}" type="sibTrans" cxnId="{DAC305DA-AC42-4248-A391-2AA2CF30EFDE}">
      <dgm:prSet/>
      <dgm:spPr/>
      <dgm:t>
        <a:bodyPr/>
        <a:lstStyle/>
        <a:p>
          <a:endParaRPr lang="en-US"/>
        </a:p>
      </dgm:t>
    </dgm:pt>
    <dgm:pt modelId="{A7A9803B-B2AF-4BC1-B1F6-761F5C0EE5AC}">
      <dgm:prSet/>
      <dgm:spPr/>
      <dgm:t>
        <a:bodyPr/>
        <a:lstStyle/>
        <a:p>
          <a:r>
            <a:rPr lang="en-US" dirty="0">
              <a:solidFill>
                <a:schemeClr val="accent2"/>
              </a:solidFill>
              <a:latin typeface="Calibri" panose="020F0502020204030204" pitchFamily="34" charset="0"/>
              <a:ea typeface="Calibri" panose="020F0502020204030204" pitchFamily="34" charset="0"/>
              <a:cs typeface="Calibri" panose="020F0502020204030204" pitchFamily="34" charset="0"/>
            </a:rPr>
            <a:t>Officers submit (President, Secretary, Treasurer)</a:t>
          </a:r>
        </a:p>
      </dgm:t>
    </dgm:pt>
    <dgm:pt modelId="{9D05D332-4F59-4F2E-8EC4-600C7742F6FD}" type="parTrans" cxnId="{2C54699A-21EB-4CD6-B6A8-C1CF7DCD8287}">
      <dgm:prSet/>
      <dgm:spPr/>
      <dgm:t>
        <a:bodyPr/>
        <a:lstStyle/>
        <a:p>
          <a:endParaRPr lang="en-US"/>
        </a:p>
      </dgm:t>
    </dgm:pt>
    <dgm:pt modelId="{CFA6D7C1-528E-48BF-B1E3-2CDE9B62DB64}" type="sibTrans" cxnId="{2C54699A-21EB-4CD6-B6A8-C1CF7DCD8287}">
      <dgm:prSet/>
      <dgm:spPr/>
      <dgm:t>
        <a:bodyPr/>
        <a:lstStyle/>
        <a:p>
          <a:endParaRPr lang="en-US"/>
        </a:p>
      </dgm:t>
    </dgm:pt>
    <dgm:pt modelId="{26BAA99C-02F4-4383-8DDF-A06CB8FB91A4}" type="pres">
      <dgm:prSet presAssocID="{5CB51C76-6EF1-42E6-9FFF-224ACF383EB0}" presName="vert0" presStyleCnt="0">
        <dgm:presLayoutVars>
          <dgm:dir/>
          <dgm:animOne val="branch"/>
          <dgm:animLvl val="lvl"/>
        </dgm:presLayoutVars>
      </dgm:prSet>
      <dgm:spPr/>
    </dgm:pt>
    <dgm:pt modelId="{C9242CA9-0AFB-4810-A39B-EC97B8310B50}" type="pres">
      <dgm:prSet presAssocID="{52B99881-CD9A-45F5-80EE-3927750DECCA}" presName="thickLine" presStyleLbl="alignNode1" presStyleIdx="0" presStyleCnt="4"/>
      <dgm:spPr/>
    </dgm:pt>
    <dgm:pt modelId="{36B60E1D-92FD-4EE5-BB31-DF4A91D30872}" type="pres">
      <dgm:prSet presAssocID="{52B99881-CD9A-45F5-80EE-3927750DECCA}" presName="horz1" presStyleCnt="0"/>
      <dgm:spPr/>
    </dgm:pt>
    <dgm:pt modelId="{FBCCF469-4D5C-442B-8422-DDDC550F9D76}" type="pres">
      <dgm:prSet presAssocID="{52B99881-CD9A-45F5-80EE-3927750DECCA}" presName="tx1" presStyleLbl="revTx" presStyleIdx="0" presStyleCnt="4"/>
      <dgm:spPr/>
    </dgm:pt>
    <dgm:pt modelId="{4F01B7BD-3DA6-46D9-848C-B161DC4950E4}" type="pres">
      <dgm:prSet presAssocID="{52B99881-CD9A-45F5-80EE-3927750DECCA}" presName="vert1" presStyleCnt="0"/>
      <dgm:spPr/>
    </dgm:pt>
    <dgm:pt modelId="{216C95B0-5183-4020-83DA-D63061595CFC}" type="pres">
      <dgm:prSet presAssocID="{73F63F22-B785-4A03-AA73-60EAEAE74381}" presName="thickLine" presStyleLbl="alignNode1" presStyleIdx="1" presStyleCnt="4"/>
      <dgm:spPr/>
    </dgm:pt>
    <dgm:pt modelId="{FC4D2485-EEB6-4BF4-AB4B-EAF5C9FC0F61}" type="pres">
      <dgm:prSet presAssocID="{73F63F22-B785-4A03-AA73-60EAEAE74381}" presName="horz1" presStyleCnt="0"/>
      <dgm:spPr/>
    </dgm:pt>
    <dgm:pt modelId="{4BAA6F5E-9019-4839-9293-4A13E0ABEC54}" type="pres">
      <dgm:prSet presAssocID="{73F63F22-B785-4A03-AA73-60EAEAE74381}" presName="tx1" presStyleLbl="revTx" presStyleIdx="1" presStyleCnt="4"/>
      <dgm:spPr/>
    </dgm:pt>
    <dgm:pt modelId="{01567D84-8745-4127-BB6E-76535CD3FF0F}" type="pres">
      <dgm:prSet presAssocID="{73F63F22-B785-4A03-AA73-60EAEAE74381}" presName="vert1" presStyleCnt="0"/>
      <dgm:spPr/>
    </dgm:pt>
    <dgm:pt modelId="{DF3C0CED-0524-42B6-A2F5-049C8F80B22D}" type="pres">
      <dgm:prSet presAssocID="{9B61D52E-BFE3-43EF-B7A5-9273EED078D9}" presName="thickLine" presStyleLbl="alignNode1" presStyleIdx="2" presStyleCnt="4"/>
      <dgm:spPr/>
    </dgm:pt>
    <dgm:pt modelId="{5CB8F864-03D7-44F5-929C-8040707482FC}" type="pres">
      <dgm:prSet presAssocID="{9B61D52E-BFE3-43EF-B7A5-9273EED078D9}" presName="horz1" presStyleCnt="0"/>
      <dgm:spPr/>
    </dgm:pt>
    <dgm:pt modelId="{F955D17B-F358-4F07-9FFD-89B73BF65628}" type="pres">
      <dgm:prSet presAssocID="{9B61D52E-BFE3-43EF-B7A5-9273EED078D9}" presName="tx1" presStyleLbl="revTx" presStyleIdx="2" presStyleCnt="4"/>
      <dgm:spPr/>
    </dgm:pt>
    <dgm:pt modelId="{4E1A5913-CC03-432C-9F45-5C1BC5EDD65B}" type="pres">
      <dgm:prSet presAssocID="{9B61D52E-BFE3-43EF-B7A5-9273EED078D9}" presName="vert1" presStyleCnt="0"/>
      <dgm:spPr/>
    </dgm:pt>
    <dgm:pt modelId="{1F8458D3-49E0-48A7-B4DF-5D78CE8BF75A}" type="pres">
      <dgm:prSet presAssocID="{A7A9803B-B2AF-4BC1-B1F6-761F5C0EE5AC}" presName="thickLine" presStyleLbl="alignNode1" presStyleIdx="3" presStyleCnt="4"/>
      <dgm:spPr/>
    </dgm:pt>
    <dgm:pt modelId="{343A208C-2C9C-4FC7-81EA-F4AECAC5AC87}" type="pres">
      <dgm:prSet presAssocID="{A7A9803B-B2AF-4BC1-B1F6-761F5C0EE5AC}" presName="horz1" presStyleCnt="0"/>
      <dgm:spPr/>
    </dgm:pt>
    <dgm:pt modelId="{2BEE522C-D482-450F-90F4-860972EB092D}" type="pres">
      <dgm:prSet presAssocID="{A7A9803B-B2AF-4BC1-B1F6-761F5C0EE5AC}" presName="tx1" presStyleLbl="revTx" presStyleIdx="3" presStyleCnt="4"/>
      <dgm:spPr/>
    </dgm:pt>
    <dgm:pt modelId="{349E5951-74D1-4E9A-AD77-8584639FD141}" type="pres">
      <dgm:prSet presAssocID="{A7A9803B-B2AF-4BC1-B1F6-761F5C0EE5AC}" presName="vert1" presStyleCnt="0"/>
      <dgm:spPr/>
    </dgm:pt>
  </dgm:ptLst>
  <dgm:cxnLst>
    <dgm:cxn modelId="{B4AE6415-6FA7-4CA8-981B-6BFE3E39BCFC}" type="presOf" srcId="{5CB51C76-6EF1-42E6-9FFF-224ACF383EB0}" destId="{26BAA99C-02F4-4383-8DDF-A06CB8FB91A4}" srcOrd="0" destOrd="0" presId="urn:microsoft.com/office/officeart/2008/layout/LinedList"/>
    <dgm:cxn modelId="{22665653-4DD2-4706-A036-A7681B0A97BB}" type="presOf" srcId="{9B61D52E-BFE3-43EF-B7A5-9273EED078D9}" destId="{F955D17B-F358-4F07-9FFD-89B73BF65628}" srcOrd="0" destOrd="0" presId="urn:microsoft.com/office/officeart/2008/layout/LinedList"/>
    <dgm:cxn modelId="{8BEC3789-73A6-4E87-A8D2-7357578681EA}" type="presOf" srcId="{73F63F22-B785-4A03-AA73-60EAEAE74381}" destId="{4BAA6F5E-9019-4839-9293-4A13E0ABEC54}" srcOrd="0" destOrd="0" presId="urn:microsoft.com/office/officeart/2008/layout/LinedList"/>
    <dgm:cxn modelId="{6A337E8B-DC27-4581-9DEA-23212C485412}" type="presOf" srcId="{A7A9803B-B2AF-4BC1-B1F6-761F5C0EE5AC}" destId="{2BEE522C-D482-450F-90F4-860972EB092D}" srcOrd="0" destOrd="0" presId="urn:microsoft.com/office/officeart/2008/layout/LinedList"/>
    <dgm:cxn modelId="{2C54699A-21EB-4CD6-B6A8-C1CF7DCD8287}" srcId="{5CB51C76-6EF1-42E6-9FFF-224ACF383EB0}" destId="{A7A9803B-B2AF-4BC1-B1F6-761F5C0EE5AC}" srcOrd="3" destOrd="0" parTransId="{9D05D332-4F59-4F2E-8EC4-600C7742F6FD}" sibTransId="{CFA6D7C1-528E-48BF-B1E3-2CDE9B62DB64}"/>
    <dgm:cxn modelId="{AFD43DCE-183A-4B04-9E90-DFF47077D400}" srcId="{5CB51C76-6EF1-42E6-9FFF-224ACF383EB0}" destId="{73F63F22-B785-4A03-AA73-60EAEAE74381}" srcOrd="1" destOrd="0" parTransId="{5581E7F8-9832-4FB8-B8D4-AF24A443A30C}" sibTransId="{C619D1EC-51DC-4C5B-AEDE-3A604304A8E0}"/>
    <dgm:cxn modelId="{DAC305DA-AC42-4248-A391-2AA2CF30EFDE}" srcId="{5CB51C76-6EF1-42E6-9FFF-224ACF383EB0}" destId="{9B61D52E-BFE3-43EF-B7A5-9273EED078D9}" srcOrd="2" destOrd="0" parTransId="{0631147D-B4ED-4547-9C2E-393F24A6A531}" sibTransId="{F4240EEA-77AE-4307-80A5-356C927BCB10}"/>
    <dgm:cxn modelId="{7DE1C2ED-768B-4636-B71B-B3660A40F969}" type="presOf" srcId="{52B99881-CD9A-45F5-80EE-3927750DECCA}" destId="{FBCCF469-4D5C-442B-8422-DDDC550F9D76}" srcOrd="0" destOrd="0" presId="urn:microsoft.com/office/officeart/2008/layout/LinedList"/>
    <dgm:cxn modelId="{254FEFF6-2E52-4C1F-AC70-B9E877DF1CBA}" srcId="{5CB51C76-6EF1-42E6-9FFF-224ACF383EB0}" destId="{52B99881-CD9A-45F5-80EE-3927750DECCA}" srcOrd="0" destOrd="0" parTransId="{72FDFD8A-5E66-4E49-B766-7D20239880E2}" sibTransId="{290460DF-777C-4537-9193-6C2A4E0B798F}"/>
    <dgm:cxn modelId="{5DB8C936-1D72-4CA7-B6E2-55D97463E5B9}" type="presParOf" srcId="{26BAA99C-02F4-4383-8DDF-A06CB8FB91A4}" destId="{C9242CA9-0AFB-4810-A39B-EC97B8310B50}" srcOrd="0" destOrd="0" presId="urn:microsoft.com/office/officeart/2008/layout/LinedList"/>
    <dgm:cxn modelId="{8E9F76D6-6BC0-4D38-B3C4-00A90173A794}" type="presParOf" srcId="{26BAA99C-02F4-4383-8DDF-A06CB8FB91A4}" destId="{36B60E1D-92FD-4EE5-BB31-DF4A91D30872}" srcOrd="1" destOrd="0" presId="urn:microsoft.com/office/officeart/2008/layout/LinedList"/>
    <dgm:cxn modelId="{55759EC0-50E0-4328-A753-2CC6E5E0F270}" type="presParOf" srcId="{36B60E1D-92FD-4EE5-BB31-DF4A91D30872}" destId="{FBCCF469-4D5C-442B-8422-DDDC550F9D76}" srcOrd="0" destOrd="0" presId="urn:microsoft.com/office/officeart/2008/layout/LinedList"/>
    <dgm:cxn modelId="{3414ED47-033B-4D11-8227-8FCA3D0171E8}" type="presParOf" srcId="{36B60E1D-92FD-4EE5-BB31-DF4A91D30872}" destId="{4F01B7BD-3DA6-46D9-848C-B161DC4950E4}" srcOrd="1" destOrd="0" presId="urn:microsoft.com/office/officeart/2008/layout/LinedList"/>
    <dgm:cxn modelId="{DB92783E-C402-4FEF-8B0D-8B5158D378CB}" type="presParOf" srcId="{26BAA99C-02F4-4383-8DDF-A06CB8FB91A4}" destId="{216C95B0-5183-4020-83DA-D63061595CFC}" srcOrd="2" destOrd="0" presId="urn:microsoft.com/office/officeart/2008/layout/LinedList"/>
    <dgm:cxn modelId="{0ACCDF75-0B38-4BF7-84B0-006F66C3875C}" type="presParOf" srcId="{26BAA99C-02F4-4383-8DDF-A06CB8FB91A4}" destId="{FC4D2485-EEB6-4BF4-AB4B-EAF5C9FC0F61}" srcOrd="3" destOrd="0" presId="urn:microsoft.com/office/officeart/2008/layout/LinedList"/>
    <dgm:cxn modelId="{AA1BAC5C-0547-4FA6-8139-5072ECC025F5}" type="presParOf" srcId="{FC4D2485-EEB6-4BF4-AB4B-EAF5C9FC0F61}" destId="{4BAA6F5E-9019-4839-9293-4A13E0ABEC54}" srcOrd="0" destOrd="0" presId="urn:microsoft.com/office/officeart/2008/layout/LinedList"/>
    <dgm:cxn modelId="{5DD5D993-3656-49F4-BDB4-1989BAFBF963}" type="presParOf" srcId="{FC4D2485-EEB6-4BF4-AB4B-EAF5C9FC0F61}" destId="{01567D84-8745-4127-BB6E-76535CD3FF0F}" srcOrd="1" destOrd="0" presId="urn:microsoft.com/office/officeart/2008/layout/LinedList"/>
    <dgm:cxn modelId="{44FE0762-6FEF-4DB4-96E1-A59C528B41B1}" type="presParOf" srcId="{26BAA99C-02F4-4383-8DDF-A06CB8FB91A4}" destId="{DF3C0CED-0524-42B6-A2F5-049C8F80B22D}" srcOrd="4" destOrd="0" presId="urn:microsoft.com/office/officeart/2008/layout/LinedList"/>
    <dgm:cxn modelId="{37B86AAF-3C6E-4882-84E7-5A16BE743F11}" type="presParOf" srcId="{26BAA99C-02F4-4383-8DDF-A06CB8FB91A4}" destId="{5CB8F864-03D7-44F5-929C-8040707482FC}" srcOrd="5" destOrd="0" presId="urn:microsoft.com/office/officeart/2008/layout/LinedList"/>
    <dgm:cxn modelId="{7695773A-2487-4D9E-872B-2A993FA02A33}" type="presParOf" srcId="{5CB8F864-03D7-44F5-929C-8040707482FC}" destId="{F955D17B-F358-4F07-9FFD-89B73BF65628}" srcOrd="0" destOrd="0" presId="urn:microsoft.com/office/officeart/2008/layout/LinedList"/>
    <dgm:cxn modelId="{697963DD-21C3-4B22-AB56-AF0A6AB19EEE}" type="presParOf" srcId="{5CB8F864-03D7-44F5-929C-8040707482FC}" destId="{4E1A5913-CC03-432C-9F45-5C1BC5EDD65B}" srcOrd="1" destOrd="0" presId="urn:microsoft.com/office/officeart/2008/layout/LinedList"/>
    <dgm:cxn modelId="{913255B0-3279-4797-9F07-06C8DE5F242F}" type="presParOf" srcId="{26BAA99C-02F4-4383-8DDF-A06CB8FB91A4}" destId="{1F8458D3-49E0-48A7-B4DF-5D78CE8BF75A}" srcOrd="6" destOrd="0" presId="urn:microsoft.com/office/officeart/2008/layout/LinedList"/>
    <dgm:cxn modelId="{4CBFC441-0E48-4404-92A4-DB5EEE918560}" type="presParOf" srcId="{26BAA99C-02F4-4383-8DDF-A06CB8FB91A4}" destId="{343A208C-2C9C-4FC7-81EA-F4AECAC5AC87}" srcOrd="7" destOrd="0" presId="urn:microsoft.com/office/officeart/2008/layout/LinedList"/>
    <dgm:cxn modelId="{5A0845D8-D2DF-43AC-A91A-4D845E17C95D}" type="presParOf" srcId="{343A208C-2C9C-4FC7-81EA-F4AECAC5AC87}" destId="{2BEE522C-D482-450F-90F4-860972EB092D}" srcOrd="0" destOrd="0" presId="urn:microsoft.com/office/officeart/2008/layout/LinedList"/>
    <dgm:cxn modelId="{0BAA63B0-F65E-4EC6-AF27-733407F08133}" type="presParOf" srcId="{343A208C-2C9C-4FC7-81EA-F4AECAC5AC87}" destId="{349E5951-74D1-4E9A-AD77-8584639FD14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72615-4C0A-4F6E-B22C-436F9630617A}">
      <dsp:nvSpPr>
        <dsp:cNvPr id="0" name=""/>
        <dsp:cNvSpPr/>
      </dsp:nvSpPr>
      <dsp:spPr>
        <a:xfrm>
          <a:off x="0" y="0"/>
          <a:ext cx="4916774" cy="0"/>
        </a:xfrm>
        <a:prstGeom prst="line">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DB24F64-8948-4D28-9ED9-E6C39C414F13}">
      <dsp:nvSpPr>
        <dsp:cNvPr id="0" name=""/>
        <dsp:cNvSpPr/>
      </dsp:nvSpPr>
      <dsp:spPr>
        <a:xfrm>
          <a:off x="0" y="0"/>
          <a:ext cx="4916774" cy="1004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Show service hours and youth reached</a:t>
          </a:r>
        </a:p>
        <a:p>
          <a:pPr marL="0" lvl="0" indent="0" algn="l" defTabSz="1333500">
            <a:lnSpc>
              <a:spcPct val="90000"/>
            </a:lnSpc>
            <a:spcBef>
              <a:spcPct val="0"/>
            </a:spcBef>
            <a:spcAft>
              <a:spcPct val="35000"/>
            </a:spcAft>
            <a:buNone/>
          </a:pPr>
          <a:endParaRPr lang="en-US" sz="3000" kern="120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dsp:txBody>
      <dsp:txXfrm>
        <a:off x="0" y="0"/>
        <a:ext cx="4916774" cy="1004340"/>
      </dsp:txXfrm>
    </dsp:sp>
    <dsp:sp modelId="{8A670112-38E0-49A6-87F9-6CB0F755D155}">
      <dsp:nvSpPr>
        <dsp:cNvPr id="0" name=""/>
        <dsp:cNvSpPr/>
      </dsp:nvSpPr>
      <dsp:spPr>
        <a:xfrm>
          <a:off x="0" y="1004340"/>
          <a:ext cx="4916774" cy="0"/>
        </a:xfrm>
        <a:prstGeom prst="line">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7B30C68-0897-420D-B7DE-1192F9D47141}">
      <dsp:nvSpPr>
        <dsp:cNvPr id="0" name=""/>
        <dsp:cNvSpPr/>
      </dsp:nvSpPr>
      <dsp:spPr>
        <a:xfrm>
          <a:off x="0" y="1004340"/>
          <a:ext cx="4916774" cy="1004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Demonstrate impact to donors</a:t>
          </a:r>
        </a:p>
      </dsp:txBody>
      <dsp:txXfrm>
        <a:off x="0" y="1004340"/>
        <a:ext cx="4916774" cy="1004340"/>
      </dsp:txXfrm>
    </dsp:sp>
    <dsp:sp modelId="{7B17DDDF-596B-4520-85D8-0FB7D5D300A3}">
      <dsp:nvSpPr>
        <dsp:cNvPr id="0" name=""/>
        <dsp:cNvSpPr/>
      </dsp:nvSpPr>
      <dsp:spPr>
        <a:xfrm>
          <a:off x="0" y="2008680"/>
          <a:ext cx="4916774" cy="0"/>
        </a:xfrm>
        <a:prstGeom prst="line">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8E6ED36-B20A-4F6B-8A3C-4A7E6AA8B2F0}">
      <dsp:nvSpPr>
        <dsp:cNvPr id="0" name=""/>
        <dsp:cNvSpPr/>
      </dsp:nvSpPr>
      <dsp:spPr>
        <a:xfrm>
          <a:off x="0" y="2008681"/>
          <a:ext cx="4916774" cy="1004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Support funding and growth</a:t>
          </a:r>
        </a:p>
      </dsp:txBody>
      <dsp:txXfrm>
        <a:off x="0" y="2008681"/>
        <a:ext cx="4916774" cy="1004340"/>
      </dsp:txXfrm>
    </dsp:sp>
    <dsp:sp modelId="{5BCF1A77-E770-4322-8EFD-026F0C63FB0B}">
      <dsp:nvSpPr>
        <dsp:cNvPr id="0" name=""/>
        <dsp:cNvSpPr/>
      </dsp:nvSpPr>
      <dsp:spPr>
        <a:xfrm>
          <a:off x="0" y="3013021"/>
          <a:ext cx="4916774" cy="0"/>
        </a:xfrm>
        <a:prstGeom prst="line">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16045C0-D140-495E-B96B-5B5BB0F0F173}">
      <dsp:nvSpPr>
        <dsp:cNvPr id="0" name=""/>
        <dsp:cNvSpPr/>
      </dsp:nvSpPr>
      <dsp:spPr>
        <a:xfrm>
          <a:off x="0" y="3013021"/>
          <a:ext cx="4916774" cy="1004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Share your club’s story</a:t>
          </a:r>
        </a:p>
      </dsp:txBody>
      <dsp:txXfrm>
        <a:off x="0" y="3013021"/>
        <a:ext cx="4916774" cy="1004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0F684-C13C-4316-8141-78EC738BAFC7}">
      <dsp:nvSpPr>
        <dsp:cNvPr id="0" name=""/>
        <dsp:cNvSpPr/>
      </dsp:nvSpPr>
      <dsp:spPr>
        <a:xfrm>
          <a:off x="0" y="693791"/>
          <a:ext cx="8229600" cy="678600"/>
        </a:xfrm>
        <a:prstGeom prst="roundRect">
          <a:avLst/>
        </a:prstGeom>
        <a:solidFill>
          <a:schemeClr val="bg2"/>
        </a:soli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baseline="0" dirty="0">
              <a:solidFill>
                <a:schemeClr val="tx1"/>
              </a:solidFill>
            </a:rPr>
            <a:t>Now submitted through the Club Impact Report</a:t>
          </a:r>
          <a:endParaRPr lang="en-US" sz="2900" kern="1200" dirty="0">
            <a:solidFill>
              <a:schemeClr val="tx1"/>
            </a:solidFill>
          </a:endParaRPr>
        </a:p>
      </dsp:txBody>
      <dsp:txXfrm>
        <a:off x="33127" y="726918"/>
        <a:ext cx="8163346" cy="612346"/>
      </dsp:txXfrm>
    </dsp:sp>
    <dsp:sp modelId="{7F7D647F-C915-436B-BAC8-16C2BB7EFF88}">
      <dsp:nvSpPr>
        <dsp:cNvPr id="0" name=""/>
        <dsp:cNvSpPr/>
      </dsp:nvSpPr>
      <dsp:spPr>
        <a:xfrm>
          <a:off x="0" y="1455911"/>
          <a:ext cx="8229600" cy="678600"/>
        </a:xfrm>
        <a:prstGeom prst="roundRect">
          <a:avLst/>
        </a:prstGeom>
        <a:solidFill>
          <a:schemeClr val="bg2"/>
        </a:soli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baseline="0" dirty="0">
              <a:solidFill>
                <a:schemeClr val="tx1"/>
              </a:solidFill>
            </a:rPr>
            <a:t>Replaces end-of-year Club Pride Report</a:t>
          </a:r>
          <a:endParaRPr lang="en-US" sz="2900" kern="1200" dirty="0">
            <a:solidFill>
              <a:schemeClr val="tx1"/>
            </a:solidFill>
          </a:endParaRPr>
        </a:p>
      </dsp:txBody>
      <dsp:txXfrm>
        <a:off x="33127" y="1489038"/>
        <a:ext cx="8163346" cy="612346"/>
      </dsp:txXfrm>
    </dsp:sp>
    <dsp:sp modelId="{08A3FB9D-EA97-40AF-9C55-D5A8722FE365}">
      <dsp:nvSpPr>
        <dsp:cNvPr id="0" name=""/>
        <dsp:cNvSpPr/>
      </dsp:nvSpPr>
      <dsp:spPr>
        <a:xfrm>
          <a:off x="0" y="2218031"/>
          <a:ext cx="8229600" cy="678600"/>
        </a:xfrm>
        <a:prstGeom prst="roundRect">
          <a:avLst/>
        </a:prstGeom>
        <a:solidFill>
          <a:schemeClr val="bg2"/>
        </a:soli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baseline="0" dirty="0">
              <a:solidFill>
                <a:schemeClr val="tx1"/>
              </a:solidFill>
            </a:rPr>
            <a:t>Submit projects as they happen</a:t>
          </a:r>
          <a:endParaRPr lang="en-US" sz="2900" kern="1200" dirty="0">
            <a:solidFill>
              <a:schemeClr val="tx1"/>
            </a:solidFill>
          </a:endParaRPr>
        </a:p>
      </dsp:txBody>
      <dsp:txXfrm>
        <a:off x="33127" y="2251158"/>
        <a:ext cx="8163346" cy="612346"/>
      </dsp:txXfrm>
    </dsp:sp>
    <dsp:sp modelId="{D193682D-2B7D-44A6-B0AE-B2243FA322C6}">
      <dsp:nvSpPr>
        <dsp:cNvPr id="0" name=""/>
        <dsp:cNvSpPr/>
      </dsp:nvSpPr>
      <dsp:spPr>
        <a:xfrm>
          <a:off x="0" y="2980152"/>
          <a:ext cx="8229600" cy="678600"/>
        </a:xfrm>
        <a:prstGeom prst="roundRect">
          <a:avLst/>
        </a:prstGeom>
        <a:solidFill>
          <a:schemeClr val="bg2"/>
        </a:solidFill>
        <a:ln>
          <a:noFill/>
        </a:ln>
        <a:effectLst>
          <a:outerShdw blurRad="38100" dist="20000" dir="5400000" rotWithShape="0">
            <a:srgbClr val="000000">
              <a:alpha val="38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baseline="0" dirty="0">
              <a:solidFill>
                <a:schemeClr val="tx1"/>
              </a:solidFill>
            </a:rPr>
            <a:t>More accurate and easier to manage</a:t>
          </a:r>
          <a:endParaRPr lang="en-US" sz="2900" kern="1200" dirty="0">
            <a:solidFill>
              <a:schemeClr val="tx1"/>
            </a:solidFill>
          </a:endParaRPr>
        </a:p>
      </dsp:txBody>
      <dsp:txXfrm>
        <a:off x="33127" y="3013279"/>
        <a:ext cx="8163346" cy="612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42CA9-0AFB-4810-A39B-EC97B8310B50}">
      <dsp:nvSpPr>
        <dsp:cNvPr id="0" name=""/>
        <dsp:cNvSpPr/>
      </dsp:nvSpPr>
      <dsp:spPr>
        <a:xfrm>
          <a:off x="0" y="0"/>
          <a:ext cx="8851692" cy="0"/>
        </a:xfrm>
        <a:prstGeom prst="line">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BCCF469-4D5C-442B-8422-DDDC550F9D76}">
      <dsp:nvSpPr>
        <dsp:cNvPr id="0" name=""/>
        <dsp:cNvSpPr/>
      </dsp:nvSpPr>
      <dsp:spPr>
        <a:xfrm>
          <a:off x="0" y="0"/>
          <a:ext cx="8851692"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1. Log into Optimist Leaders</a:t>
          </a:r>
        </a:p>
      </dsp:txBody>
      <dsp:txXfrm>
        <a:off x="0" y="0"/>
        <a:ext cx="8851692" cy="1088136"/>
      </dsp:txXfrm>
    </dsp:sp>
    <dsp:sp modelId="{216C95B0-5183-4020-83DA-D63061595CFC}">
      <dsp:nvSpPr>
        <dsp:cNvPr id="0" name=""/>
        <dsp:cNvSpPr/>
      </dsp:nvSpPr>
      <dsp:spPr>
        <a:xfrm>
          <a:off x="0" y="1088136"/>
          <a:ext cx="8851692" cy="0"/>
        </a:xfrm>
        <a:prstGeom prst="line">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BAA6F5E-9019-4839-9293-4A13E0ABEC54}">
      <dsp:nvSpPr>
        <dsp:cNvPr id="0" name=""/>
        <dsp:cNvSpPr/>
      </dsp:nvSpPr>
      <dsp:spPr>
        <a:xfrm>
          <a:off x="0" y="1088136"/>
          <a:ext cx="8851692"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2. Click 'Club Impact Report</a:t>
          </a:r>
          <a:r>
            <a:rPr lang="en-US" sz="3400" kern="1200" dirty="0">
              <a:solidFill>
                <a:schemeClr val="accent2"/>
              </a:solidFill>
            </a:rPr>
            <a:t>'</a:t>
          </a:r>
        </a:p>
      </dsp:txBody>
      <dsp:txXfrm>
        <a:off x="0" y="1088136"/>
        <a:ext cx="8851692" cy="1088136"/>
      </dsp:txXfrm>
    </dsp:sp>
    <dsp:sp modelId="{DF3C0CED-0524-42B6-A2F5-049C8F80B22D}">
      <dsp:nvSpPr>
        <dsp:cNvPr id="0" name=""/>
        <dsp:cNvSpPr/>
      </dsp:nvSpPr>
      <dsp:spPr>
        <a:xfrm>
          <a:off x="0" y="2176272"/>
          <a:ext cx="8851692" cy="0"/>
        </a:xfrm>
        <a:prstGeom prst="line">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955D17B-F358-4F07-9FFD-89B73BF65628}">
      <dsp:nvSpPr>
        <dsp:cNvPr id="0" name=""/>
        <dsp:cNvSpPr/>
      </dsp:nvSpPr>
      <dsp:spPr>
        <a:xfrm>
          <a:off x="0" y="2176272"/>
          <a:ext cx="8851692"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3. Enter details &amp; submit</a:t>
          </a:r>
        </a:p>
      </dsp:txBody>
      <dsp:txXfrm>
        <a:off x="0" y="2176272"/>
        <a:ext cx="8851692" cy="1088136"/>
      </dsp:txXfrm>
    </dsp:sp>
    <dsp:sp modelId="{1F8458D3-49E0-48A7-B4DF-5D78CE8BF75A}">
      <dsp:nvSpPr>
        <dsp:cNvPr id="0" name=""/>
        <dsp:cNvSpPr/>
      </dsp:nvSpPr>
      <dsp:spPr>
        <a:xfrm>
          <a:off x="0" y="3264408"/>
          <a:ext cx="8851692" cy="0"/>
        </a:xfrm>
        <a:prstGeom prst="line">
          <a:avLst/>
        </a:prstGeom>
        <a:gradFill rotWithShape="0">
          <a:gsLst>
            <a:gs pos="0">
              <a:schemeClr val="accent3">
                <a:hueOff val="0"/>
                <a:satOff val="0"/>
                <a:lumOff val="0"/>
                <a:alphaOff val="0"/>
                <a:tint val="100000"/>
                <a:shade val="100000"/>
                <a:satMod val="129999"/>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BEE522C-D482-450F-90F4-860972EB092D}">
      <dsp:nvSpPr>
        <dsp:cNvPr id="0" name=""/>
        <dsp:cNvSpPr/>
      </dsp:nvSpPr>
      <dsp:spPr>
        <a:xfrm>
          <a:off x="0" y="3264408"/>
          <a:ext cx="8851692"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solidFill>
                <a:schemeClr val="accent2"/>
              </a:solidFill>
              <a:latin typeface="Calibri" panose="020F0502020204030204" pitchFamily="34" charset="0"/>
              <a:ea typeface="Calibri" panose="020F0502020204030204" pitchFamily="34" charset="0"/>
              <a:cs typeface="Calibri" panose="020F0502020204030204" pitchFamily="34" charset="0"/>
            </a:rPr>
            <a:t>Officers submit (President, Secretary, Treasurer)</a:t>
          </a:r>
        </a:p>
      </dsp:txBody>
      <dsp:txXfrm>
        <a:off x="0" y="3264408"/>
        <a:ext cx="8851692" cy="108813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67807-A1AA-47D0-A975-CADCD15F4131}" type="datetimeFigureOut">
              <a:rPr lang="en-US" smtClean="0"/>
              <a:t>3/26/2026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12C09-8238-4BD7-A9EB-BC9F8056335D}" type="slidenum">
              <a:rPr lang="en-US" smtClean="0"/>
              <a:t>‹#›</a:t>
            </a:fld>
            <a:endParaRPr lang="en-US"/>
          </a:p>
        </p:txBody>
      </p:sp>
    </p:spTree>
    <p:extLst>
      <p:ext uri="{BB962C8B-B14F-4D97-AF65-F5344CB8AC3E}">
        <p14:creationId xmlns:p14="http://schemas.microsoft.com/office/powerpoint/2010/main" val="94808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Welcome everyone and thank you for taking the time over your lunch to join today.</a:t>
            </a:r>
          </a:p>
          <a:p>
            <a:pPr>
              <a:buNone/>
            </a:pPr>
            <a:r>
              <a:rPr lang="en-US" dirty="0"/>
              <a:t>My name is Amy Keller, and I’m part of the Youth Programs Department at Optimist International.</a:t>
            </a:r>
          </a:p>
          <a:p>
            <a:pPr>
              <a:buNone/>
            </a:pPr>
            <a:endParaRPr lang="en-US" dirty="0"/>
          </a:p>
          <a:p>
            <a:pPr>
              <a:buNone/>
            </a:pPr>
            <a:r>
              <a:rPr lang="en-US" dirty="0"/>
              <a:t>We know that Optimist Clubs are doing incredible work in their communities every single day—supporting youth, running programs, and making a real impact. The purpose of today’s session is to make sure that impact is seen, captured, and </a:t>
            </a:r>
            <a:r>
              <a:rPr lang="en-US"/>
              <a:t>shared. </a:t>
            </a:r>
            <a:endParaRPr lang="en-US" dirty="0"/>
          </a:p>
          <a:p>
            <a:pPr>
              <a:buNone/>
            </a:pPr>
            <a:endParaRPr lang="en-US" dirty="0"/>
          </a:p>
          <a:p>
            <a:pPr>
              <a:buNone/>
            </a:pPr>
            <a:r>
              <a:rPr lang="en-US" dirty="0"/>
              <a:t>We’re going to walk through the Club Impact Report—what it is, why it matters, and how simple it is to use—so that every project your club is doing can be part of the bigger Optimist story. After the presentation, we will open up for any questions. </a:t>
            </a:r>
          </a:p>
          <a:p>
            <a:endParaRPr lang="en-US" dirty="0"/>
          </a:p>
        </p:txBody>
      </p:sp>
      <p:sp>
        <p:nvSpPr>
          <p:cNvPr id="4" name="Slide Number Placeholder 3"/>
          <p:cNvSpPr>
            <a:spLocks noGrp="1"/>
          </p:cNvSpPr>
          <p:nvPr>
            <p:ph type="sldNum" sz="quarter" idx="5"/>
          </p:nvPr>
        </p:nvSpPr>
        <p:spPr/>
        <p:txBody>
          <a:bodyPr/>
          <a:lstStyle/>
          <a:p>
            <a:fld id="{23B12C09-8238-4BD7-A9EB-BC9F8056335D}" type="slidenum">
              <a:rPr lang="en-US" smtClean="0"/>
              <a:t>1</a:t>
            </a:fld>
            <a:endParaRPr lang="en-US"/>
          </a:p>
        </p:txBody>
      </p:sp>
    </p:spTree>
    <p:extLst>
      <p:ext uri="{BB962C8B-B14F-4D97-AF65-F5344CB8AC3E}">
        <p14:creationId xmlns:p14="http://schemas.microsoft.com/office/powerpoint/2010/main" val="673920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Clubs are doing incredible work every day—work that truly makes a difference.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But if it’s not reported…we can’t fully tell that story.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And that’s why this matters—because your reporting is what allows us to show the full impact of Optimist Clubs around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It’s how we turn individual projects into a collective impact story.</a:t>
            </a:r>
          </a:p>
          <a:p>
            <a:endParaRPr lang="en-US" dirty="0"/>
          </a:p>
        </p:txBody>
      </p:sp>
      <p:sp>
        <p:nvSpPr>
          <p:cNvPr id="4" name="Slide Number Placeholder 3"/>
          <p:cNvSpPr>
            <a:spLocks noGrp="1"/>
          </p:cNvSpPr>
          <p:nvPr>
            <p:ph type="sldNum" sz="quarter" idx="5"/>
          </p:nvPr>
        </p:nvSpPr>
        <p:spPr/>
        <p:txBody>
          <a:bodyPr/>
          <a:lstStyle/>
          <a:p>
            <a:fld id="{23B12C09-8238-4BD7-A9EB-BC9F8056335D}" type="slidenum">
              <a:rPr lang="en-US" smtClean="0"/>
              <a:t>2</a:t>
            </a:fld>
            <a:endParaRPr lang="en-US"/>
          </a:p>
        </p:txBody>
      </p:sp>
    </p:spTree>
    <p:extLst>
      <p:ext uri="{BB962C8B-B14F-4D97-AF65-F5344CB8AC3E}">
        <p14:creationId xmlns:p14="http://schemas.microsoft.com/office/powerpoint/2010/main" val="406177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First, it helps us show the full scope of our impact—how many service hours our clubs are contributing and how many people we’re reaching. That’s something we simply can’t capture without your input.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It also allows us to demonstrate real impact to donors and partners. When we can show measurable results, it builds trust and opens the door for more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And that directly ties into funding and growth. The more clearly we can show our impact, the more opportunities we have to expand programs and support clubs like yours.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And finally, it helps share your club’s story. Every project you complete is part of a much bigger picture—and reporting is what allows us to highlight and celebrate that.</a:t>
            </a:r>
          </a:p>
          <a:p>
            <a:pPr>
              <a:buNone/>
            </a:pPr>
            <a:endParaRPr lang="en-US" dirty="0"/>
          </a:p>
        </p:txBody>
      </p:sp>
      <p:sp>
        <p:nvSpPr>
          <p:cNvPr id="4" name="Slide Number Placeholder 3"/>
          <p:cNvSpPr>
            <a:spLocks noGrp="1"/>
          </p:cNvSpPr>
          <p:nvPr>
            <p:ph type="sldNum" sz="quarter" idx="5"/>
          </p:nvPr>
        </p:nvSpPr>
        <p:spPr/>
        <p:txBody>
          <a:bodyPr/>
          <a:lstStyle/>
          <a:p>
            <a:fld id="{23B12C09-8238-4BD7-A9EB-BC9F8056335D}" type="slidenum">
              <a:rPr lang="en-US" smtClean="0"/>
              <a:t>3</a:t>
            </a:fld>
            <a:endParaRPr lang="en-US"/>
          </a:p>
        </p:txBody>
      </p:sp>
    </p:spTree>
    <p:extLst>
      <p:ext uri="{BB962C8B-B14F-4D97-AF65-F5344CB8AC3E}">
        <p14:creationId xmlns:p14="http://schemas.microsoft.com/office/powerpoint/2010/main" val="3143418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Club Project reporting now happens through the Club Impact Report, instead of being submitted at the end of the year in the Club Pride Report.</a:t>
            </a:r>
          </a:p>
          <a:p>
            <a:pPr>
              <a:buNone/>
            </a:pPr>
            <a:r>
              <a:rPr lang="en-US" dirty="0"/>
              <a:t>So rather than trying to remember everything at the end of the Optimist fiscal year, you can submit projects as they happen.</a:t>
            </a:r>
          </a:p>
          <a:p>
            <a:pPr>
              <a:buNone/>
            </a:pPr>
            <a:endParaRPr lang="en-US" dirty="0"/>
          </a:p>
          <a:p>
            <a:pPr>
              <a:buNone/>
            </a:pPr>
            <a:r>
              <a:rPr lang="en-US" dirty="0"/>
              <a:t>It’s a simpler and more accurate way to capture your club’s impact.</a:t>
            </a:r>
          </a:p>
          <a:p>
            <a:pPr>
              <a:buNone/>
            </a:pPr>
            <a:endParaRPr lang="en-US" dirty="0"/>
          </a:p>
          <a:p>
            <a:pPr>
              <a:buNone/>
            </a:pPr>
            <a:r>
              <a:rPr lang="en-US" dirty="0"/>
              <a:t>So now that you know where this fits, let me show you how simple it is to submit.</a:t>
            </a:r>
          </a:p>
          <a:p>
            <a:endParaRPr lang="en-US" dirty="0"/>
          </a:p>
        </p:txBody>
      </p:sp>
      <p:sp>
        <p:nvSpPr>
          <p:cNvPr id="4" name="Slide Number Placeholder 3"/>
          <p:cNvSpPr>
            <a:spLocks noGrp="1"/>
          </p:cNvSpPr>
          <p:nvPr>
            <p:ph type="sldNum" sz="quarter" idx="5"/>
          </p:nvPr>
        </p:nvSpPr>
        <p:spPr/>
        <p:txBody>
          <a:bodyPr/>
          <a:lstStyle/>
          <a:p>
            <a:fld id="{23B12C09-8238-4BD7-A9EB-BC9F8056335D}" type="slidenum">
              <a:rPr lang="en-US" smtClean="0"/>
              <a:t>4</a:t>
            </a:fld>
            <a:endParaRPr lang="en-US"/>
          </a:p>
        </p:txBody>
      </p:sp>
    </p:spTree>
    <p:extLst>
      <p:ext uri="{BB962C8B-B14F-4D97-AF65-F5344CB8AC3E}">
        <p14:creationId xmlns:p14="http://schemas.microsoft.com/office/powerpoint/2010/main" val="3754758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48870-13C8-1DA3-4230-ED4B994F9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8D7DB7-0580-052C-771F-57766A8E1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9CA7A0-A8A3-371F-66B8-99641EE7DD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Please note that only Club Officers can submit. </a:t>
            </a:r>
            <a:endParaRPr lang="en-US" dirty="0"/>
          </a:p>
          <a:p>
            <a:pPr>
              <a:buNone/>
            </a:pPr>
            <a:endParaRPr lang="en-US" dirty="0"/>
          </a:p>
          <a:p>
            <a:pPr>
              <a:buNone/>
            </a:pPr>
            <a:r>
              <a:rPr lang="en-US" dirty="0"/>
              <a:t>So once the club has completed a project, you can submit the details immediately. </a:t>
            </a:r>
          </a:p>
          <a:p>
            <a:pPr>
              <a:buNone/>
            </a:pPr>
            <a:r>
              <a:rPr lang="en-US" dirty="0"/>
              <a:t>First, you’ll log into Optimist Leaders (computer or phone)</a:t>
            </a:r>
          </a:p>
          <a:p>
            <a:pPr>
              <a:buNone/>
            </a:pPr>
            <a:r>
              <a:rPr lang="en-US" dirty="0"/>
              <a:t>From there, you’ll click on ‘Club Impact Report.’</a:t>
            </a:r>
          </a:p>
          <a:p>
            <a:pPr>
              <a:buNone/>
            </a:pPr>
            <a:r>
              <a:rPr lang="en-US" dirty="0"/>
              <a:t>Then you’ll enter a few details about your project (people served, volunteer hours, collaboration with other groups, other project details)</a:t>
            </a:r>
          </a:p>
          <a:p>
            <a:pPr>
              <a:buNone/>
            </a:pPr>
            <a:r>
              <a:rPr lang="en-US" dirty="0"/>
              <a:t>Then “Submit” </a:t>
            </a:r>
          </a:p>
          <a:p>
            <a:pPr>
              <a:buNone/>
            </a:pPr>
            <a:endParaRPr lang="en-US" dirty="0"/>
          </a:p>
          <a:p>
            <a:endParaRPr lang="en-US" dirty="0"/>
          </a:p>
        </p:txBody>
      </p:sp>
      <p:sp>
        <p:nvSpPr>
          <p:cNvPr id="4" name="Slide Number Placeholder 3">
            <a:extLst>
              <a:ext uri="{FF2B5EF4-FFF2-40B4-BE49-F238E27FC236}">
                <a16:creationId xmlns:a16="http://schemas.microsoft.com/office/drawing/2014/main" id="{E4AD5E27-B8B6-A5F3-BF66-23AD0BAF4355}"/>
              </a:ext>
            </a:extLst>
          </p:cNvPr>
          <p:cNvSpPr>
            <a:spLocks noGrp="1"/>
          </p:cNvSpPr>
          <p:nvPr>
            <p:ph type="sldNum" sz="quarter" idx="5"/>
          </p:nvPr>
        </p:nvSpPr>
        <p:spPr/>
        <p:txBody>
          <a:bodyPr/>
          <a:lstStyle/>
          <a:p>
            <a:fld id="{23B12C09-8238-4BD7-A9EB-BC9F8056335D}" type="slidenum">
              <a:rPr lang="en-US" smtClean="0"/>
              <a:t>5</a:t>
            </a:fld>
            <a:endParaRPr lang="en-US"/>
          </a:p>
        </p:txBody>
      </p:sp>
    </p:spTree>
    <p:extLst>
      <p:ext uri="{BB962C8B-B14F-4D97-AF65-F5344CB8AC3E}">
        <p14:creationId xmlns:p14="http://schemas.microsoft.com/office/powerpoint/2010/main" val="3738925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Everything your club does counts!</a:t>
            </a:r>
          </a:p>
          <a:p>
            <a:pPr>
              <a:buNone/>
            </a:pPr>
            <a:endParaRPr lang="en-US" dirty="0"/>
          </a:p>
          <a:p>
            <a:pPr>
              <a:buNone/>
            </a:pPr>
            <a:r>
              <a:rPr lang="en-US" dirty="0"/>
              <a:t>That includes all  of our Signature Programs — Junior Optimist International, Junior Golf, Optimists Working for Learning Success (OWLS), Essay, Oratorical, and CCDHH.</a:t>
            </a:r>
          </a:p>
          <a:p>
            <a:pPr>
              <a:buNone/>
            </a:pPr>
            <a:r>
              <a:rPr lang="en-US" dirty="0"/>
              <a:t>But it’s not just those Signature Programs—ALL community projects count – park cleanups, fundraisers, food pantries, respect for law, visual arts, fishing derby, avenue of flags…</a:t>
            </a:r>
          </a:p>
          <a:p>
            <a:pPr>
              <a:buNone/>
            </a:pPr>
            <a:endParaRPr lang="en-US" dirty="0"/>
          </a:p>
          <a:p>
            <a:pPr>
              <a:buNone/>
            </a:pPr>
            <a:r>
              <a:rPr lang="en-US" dirty="0"/>
              <a:t>Whether it’s a small local effort or a larger program, if your club is making an impact, it should be reported.</a:t>
            </a:r>
          </a:p>
          <a:p>
            <a:endParaRPr lang="en-US" dirty="0"/>
          </a:p>
        </p:txBody>
      </p:sp>
      <p:sp>
        <p:nvSpPr>
          <p:cNvPr id="4" name="Slide Number Placeholder 3"/>
          <p:cNvSpPr>
            <a:spLocks noGrp="1"/>
          </p:cNvSpPr>
          <p:nvPr>
            <p:ph type="sldNum" sz="quarter" idx="5"/>
          </p:nvPr>
        </p:nvSpPr>
        <p:spPr/>
        <p:txBody>
          <a:bodyPr/>
          <a:lstStyle/>
          <a:p>
            <a:fld id="{23B12C09-8238-4BD7-A9EB-BC9F8056335D}" type="slidenum">
              <a:rPr lang="en-US" smtClean="0"/>
              <a:t>6</a:t>
            </a:fld>
            <a:endParaRPr lang="en-US"/>
          </a:p>
        </p:txBody>
      </p:sp>
    </p:spTree>
    <p:extLst>
      <p:ext uri="{BB962C8B-B14F-4D97-AF65-F5344CB8AC3E}">
        <p14:creationId xmlns:p14="http://schemas.microsoft.com/office/powerpoint/2010/main" val="2482131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biggest benefits of this new system is that your impact is visible in real time. </a:t>
            </a:r>
            <a:r>
              <a:rPr lang="en-US"/>
              <a:t>All data </a:t>
            </a:r>
            <a:r>
              <a:rPr lang="en-US" dirty="0"/>
              <a:t>is now displayed on the optimist.org homepage through a live counter, so as projects are submitted, you can actually see that impact grow. There’s also a full impact report available that shows the broader picture across all clubs. </a:t>
            </a:r>
          </a:p>
          <a:p>
            <a:endParaRPr lang="en-US" dirty="0"/>
          </a:p>
          <a:p>
            <a:r>
              <a:rPr lang="en-US" dirty="0"/>
              <a:t>At the same time, individual club reports can be accessed through Optimist Leaders, allowing clubs to view their own data at any point throughout the year. So this isn’t just about submitting information—it’s about making your impact visible at every level, from your local club to the global organization.</a:t>
            </a:r>
          </a:p>
        </p:txBody>
      </p:sp>
      <p:sp>
        <p:nvSpPr>
          <p:cNvPr id="4" name="Slide Number Placeholder 3"/>
          <p:cNvSpPr>
            <a:spLocks noGrp="1"/>
          </p:cNvSpPr>
          <p:nvPr>
            <p:ph type="sldNum" sz="quarter" idx="5"/>
          </p:nvPr>
        </p:nvSpPr>
        <p:spPr/>
        <p:txBody>
          <a:bodyPr/>
          <a:lstStyle/>
          <a:p>
            <a:fld id="{23B12C09-8238-4BD7-A9EB-BC9F8056335D}" type="slidenum">
              <a:rPr lang="en-US" smtClean="0"/>
              <a:t>7</a:t>
            </a:fld>
            <a:endParaRPr lang="en-US"/>
          </a:p>
        </p:txBody>
      </p:sp>
    </p:spTree>
    <p:extLst>
      <p:ext uri="{BB962C8B-B14F-4D97-AF65-F5344CB8AC3E}">
        <p14:creationId xmlns:p14="http://schemas.microsoft.com/office/powerpoint/2010/main" val="3201915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5" name="OI.jpg">
            <a:extLst>
              <a:ext uri="{FF2B5EF4-FFF2-40B4-BE49-F238E27FC236}">
                <a16:creationId xmlns:a16="http://schemas.microsoft.com/office/drawing/2014/main" id="{B6915FF6-2817-434B-B19E-734459390799}"/>
              </a:ext>
            </a:extLst>
          </p:cNvPr>
          <p:cNvPicPr>
            <a:picLocks noChangeAspect="1"/>
          </p:cNvPicPr>
          <p:nvPr/>
        </p:nvPicPr>
        <p:blipFill>
          <a:blip r:embed="rId2"/>
          <a:srcRect t="670" b="670"/>
          <a:stretch>
            <a:fillRect/>
          </a:stretch>
        </p:blipFill>
        <p:spPr>
          <a:xfrm>
            <a:off x="165099" y="190736"/>
            <a:ext cx="8813801" cy="6043601"/>
          </a:xfrm>
          <a:prstGeom prst="rect">
            <a:avLst/>
          </a:prstGeom>
          <a:ln w="12700">
            <a:miter lim="400000"/>
          </a:ln>
        </p:spPr>
      </p:pic>
      <p:sp>
        <p:nvSpPr>
          <p:cNvPr id="7" name="Shape 37">
            <a:extLst>
              <a:ext uri="{FF2B5EF4-FFF2-40B4-BE49-F238E27FC236}">
                <a16:creationId xmlns:a16="http://schemas.microsoft.com/office/drawing/2014/main" id="{53601BED-E58C-489C-BA43-E3767E53D4E0}"/>
              </a:ext>
            </a:extLst>
          </p:cNvPr>
          <p:cNvSpPr>
            <a:spLocks noGrp="1"/>
          </p:cNvSpPr>
          <p:nvPr>
            <p:ph type="title"/>
          </p:nvPr>
        </p:nvSpPr>
        <p:spPr>
          <a:xfrm>
            <a:off x="457199" y="1464245"/>
            <a:ext cx="8229600" cy="1143001"/>
          </a:xfrm>
          <a:prstGeom prst="rect">
            <a:avLst/>
          </a:prstGeom>
        </p:spPr>
        <p:txBody>
          <a:bodyPr anchor="t">
            <a:normAutofit/>
          </a:bodyPr>
          <a:lstStyle>
            <a:lvl1pPr>
              <a:defRPr b="1">
                <a:solidFill>
                  <a:schemeClr val="bg2"/>
                </a:solidFill>
              </a:defRPr>
            </a:lvl1pPr>
          </a:lstStyle>
          <a:p>
            <a:r>
              <a:rPr lang="en-US"/>
              <a:t>Click to edit Master title style</a:t>
            </a:r>
            <a:endParaRPr dirty="0"/>
          </a:p>
        </p:txBody>
      </p:sp>
    </p:spTree>
    <p:extLst>
      <p:ext uri="{BB962C8B-B14F-4D97-AF65-F5344CB8AC3E}">
        <p14:creationId xmlns:p14="http://schemas.microsoft.com/office/powerpoint/2010/main" val="78340340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pic>
        <p:nvPicPr>
          <p:cNvPr id="5" name="image1.pdf">
            <a:extLst>
              <a:ext uri="{FF2B5EF4-FFF2-40B4-BE49-F238E27FC236}">
                <a16:creationId xmlns:a16="http://schemas.microsoft.com/office/drawing/2014/main" id="{FFA19068-710A-442C-98EA-00335DF97F3C}"/>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91" name="Shape 91"/>
          <p:cNvSpPr>
            <a:spLocks noGrp="1"/>
          </p:cNvSpPr>
          <p:nvPr>
            <p:ph type="title"/>
          </p:nvPr>
        </p:nvSpPr>
        <p:spPr>
          <a:xfrm>
            <a:off x="457200" y="274638"/>
            <a:ext cx="8229600" cy="1143001"/>
          </a:xfrm>
          <a:prstGeom prst="rect">
            <a:avLst/>
          </a:prstGeom>
        </p:spPr>
        <p:txBody>
          <a:bodyPr anchor="t">
            <a:normAutofit/>
          </a:bodyPr>
          <a:lstStyle/>
          <a:p>
            <a:r>
              <a:rPr lang="en-US"/>
              <a:t>Click to edit Master title style</a:t>
            </a:r>
            <a:endParaRPr dirty="0"/>
          </a:p>
        </p:txBody>
      </p:sp>
      <p:sp>
        <p:nvSpPr>
          <p:cNvPr id="92" name="Shape 92"/>
          <p:cNvSpPr>
            <a:spLocks noGrp="1"/>
          </p:cNvSpPr>
          <p:nvPr>
            <p:ph type="body" idx="1"/>
          </p:nvPr>
        </p:nvSpPr>
        <p:spPr>
          <a:xfrm>
            <a:off x="457200" y="1600200"/>
            <a:ext cx="8229600" cy="4525963"/>
          </a:xfrm>
          <a:prstGeom prst="rect">
            <a:avLst/>
          </a:prstGeom>
        </p:spPr>
        <p:txBody>
          <a:bodyPr>
            <a:norm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04379116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Onl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FCED483-A1A0-45C2-BF63-2308DE59EEE9}"/>
              </a:ext>
            </a:extLst>
          </p:cNvPr>
          <p:cNvSpPr>
            <a:spLocks noGrp="1"/>
          </p:cNvSpPr>
          <p:nvPr>
            <p:ph type="pic" sz="quarter" idx="11"/>
          </p:nvPr>
        </p:nvSpPr>
        <p:spPr>
          <a:xfrm>
            <a:off x="354945" y="505827"/>
            <a:ext cx="8434110" cy="5637520"/>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33859130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1472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image1.pdf">
            <a:extLst>
              <a:ext uri="{FF2B5EF4-FFF2-40B4-BE49-F238E27FC236}">
                <a16:creationId xmlns:a16="http://schemas.microsoft.com/office/drawing/2014/main" id="{803B6F4E-D20E-46BB-9887-1D9076E7BA48}"/>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2" name="Title 1">
            <a:extLst>
              <a:ext uri="{FF2B5EF4-FFF2-40B4-BE49-F238E27FC236}">
                <a16:creationId xmlns:a16="http://schemas.microsoft.com/office/drawing/2014/main" id="{43EF237A-E84E-4DCF-AB5A-18F164C57D37}"/>
              </a:ext>
            </a:extLst>
          </p:cNvPr>
          <p:cNvSpPr>
            <a:spLocks noGrp="1"/>
          </p:cNvSpPr>
          <p:nvPr>
            <p:ph type="title" hasCustomPrompt="1"/>
          </p:nvPr>
        </p:nvSpPr>
        <p:spPr>
          <a:xfrm>
            <a:off x="457200" y="92075"/>
            <a:ext cx="8229600" cy="1393686"/>
          </a:xfrm>
        </p:spPr>
        <p:txBody>
          <a:bodyPr/>
          <a:lstStyle>
            <a:lvl1pPr>
              <a:defRPr>
                <a:solidFill>
                  <a:schemeClr val="accent2"/>
                </a:solidFill>
              </a:defRPr>
            </a:lvl1pPr>
          </a:lstStyle>
          <a:p>
            <a:r>
              <a:rPr lang="en-US" dirty="0"/>
              <a:t>Click to add title</a:t>
            </a:r>
          </a:p>
        </p:txBody>
      </p:sp>
      <p:sp>
        <p:nvSpPr>
          <p:cNvPr id="3" name="Slide Number Placeholder 2">
            <a:extLst>
              <a:ext uri="{FF2B5EF4-FFF2-40B4-BE49-F238E27FC236}">
                <a16:creationId xmlns:a16="http://schemas.microsoft.com/office/drawing/2014/main" id="{A6F20807-A037-47BE-A109-A245A8C7EF84}"/>
              </a:ext>
            </a:extLst>
          </p:cNvPr>
          <p:cNvSpPr>
            <a:spLocks noGrp="1"/>
          </p:cNvSpPr>
          <p:nvPr>
            <p:ph type="sldNum" sz="quarter" idx="10"/>
          </p:nvPr>
        </p:nvSpPr>
        <p:spPr/>
        <p:txBody>
          <a:bodyPr/>
          <a:lstStyle/>
          <a:p>
            <a:fld id="{079C15E7-3901-49DE-B3BE-2993D7D4260A}" type="slidenum">
              <a:rPr lang="en-US" smtClean="0"/>
              <a:t>‹#›</a:t>
            </a:fld>
            <a:endParaRPr lang="en-US"/>
          </a:p>
        </p:txBody>
      </p:sp>
      <p:sp>
        <p:nvSpPr>
          <p:cNvPr id="5" name="Shape 38">
            <a:extLst>
              <a:ext uri="{FF2B5EF4-FFF2-40B4-BE49-F238E27FC236}">
                <a16:creationId xmlns:a16="http://schemas.microsoft.com/office/drawing/2014/main" id="{77B5B384-78F3-4AD2-9B5A-3D460A2287A4}"/>
              </a:ext>
            </a:extLst>
          </p:cNvPr>
          <p:cNvSpPr>
            <a:spLocks noGrp="1"/>
          </p:cNvSpPr>
          <p:nvPr>
            <p:ph type="body" sz="half" idx="1"/>
          </p:nvPr>
        </p:nvSpPr>
        <p:spPr>
          <a:xfrm>
            <a:off x="457200" y="1600200"/>
            <a:ext cx="8229600" cy="4525963"/>
          </a:xfrm>
          <a:prstGeom prst="rect">
            <a:avLst/>
          </a:prstGeom>
        </p:spPr>
        <p:txBody>
          <a:bodyPr>
            <a:normAutofit/>
          </a:bodyPr>
          <a:lstStyle>
            <a:lvl1pPr marL="0" indent="0">
              <a:spcBef>
                <a:spcPts val="600"/>
              </a:spcBef>
              <a:buNone/>
              <a:defRPr sz="2800">
                <a:solidFill>
                  <a:schemeClr val="accent2"/>
                </a:solidFill>
              </a:defRPr>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r>
              <a:rPr lang="en-US"/>
              <a:t>Click to edit Master text styles</a:t>
            </a:r>
          </a:p>
        </p:txBody>
      </p:sp>
    </p:spTree>
    <p:extLst>
      <p:ext uri="{BB962C8B-B14F-4D97-AF65-F5344CB8AC3E}">
        <p14:creationId xmlns:p14="http://schemas.microsoft.com/office/powerpoint/2010/main" val="57517166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pic>
        <p:nvPicPr>
          <p:cNvPr id="6" name="OI.jpg">
            <a:extLst>
              <a:ext uri="{FF2B5EF4-FFF2-40B4-BE49-F238E27FC236}">
                <a16:creationId xmlns:a16="http://schemas.microsoft.com/office/drawing/2014/main" id="{14AF6611-C8C6-4EE1-B9A4-80E27098DFC4}"/>
              </a:ext>
            </a:extLst>
          </p:cNvPr>
          <p:cNvPicPr>
            <a:picLocks noChangeAspect="1"/>
          </p:cNvPicPr>
          <p:nvPr/>
        </p:nvPicPr>
        <p:blipFill>
          <a:blip r:embed="rId2"/>
          <a:srcRect t="670" b="670"/>
          <a:stretch>
            <a:fillRect/>
          </a:stretch>
        </p:blipFill>
        <p:spPr>
          <a:xfrm>
            <a:off x="165099" y="164103"/>
            <a:ext cx="8813801" cy="6043601"/>
          </a:xfrm>
          <a:prstGeom prst="rect">
            <a:avLst/>
          </a:prstGeom>
          <a:ln w="12700">
            <a:miter lim="400000"/>
          </a:ln>
        </p:spPr>
      </p:pic>
      <p:sp>
        <p:nvSpPr>
          <p:cNvPr id="28" name="Shape 28"/>
          <p:cNvSpPr>
            <a:spLocks noGrp="1"/>
          </p:cNvSpPr>
          <p:nvPr>
            <p:ph type="title"/>
          </p:nvPr>
        </p:nvSpPr>
        <p:spPr>
          <a:xfrm>
            <a:off x="685799" y="869797"/>
            <a:ext cx="7772401" cy="1362075"/>
          </a:xfrm>
          <a:prstGeom prst="rect">
            <a:avLst/>
          </a:prstGeom>
        </p:spPr>
        <p:txBody>
          <a:bodyPr anchor="b">
            <a:normAutofit/>
          </a:bodyPr>
          <a:lstStyle>
            <a:lvl1pPr algn="l">
              <a:defRPr sz="4000" b="1" cap="all">
                <a:solidFill>
                  <a:schemeClr val="bg2"/>
                </a:solidFill>
              </a:defRPr>
            </a:lvl1pPr>
          </a:lstStyle>
          <a:p>
            <a:r>
              <a:rPr lang="en-US"/>
              <a:t>Click to edit Master title style</a:t>
            </a:r>
            <a:endParaRPr dirty="0"/>
          </a:p>
        </p:txBody>
      </p:sp>
      <p:sp>
        <p:nvSpPr>
          <p:cNvPr id="29" name="Shape 29"/>
          <p:cNvSpPr>
            <a:spLocks noGrp="1"/>
          </p:cNvSpPr>
          <p:nvPr>
            <p:ph type="body" sz="quarter" idx="1"/>
          </p:nvPr>
        </p:nvSpPr>
        <p:spPr>
          <a:xfrm>
            <a:off x="685799" y="2231872"/>
            <a:ext cx="7772401" cy="1500188"/>
          </a:xfrm>
          <a:prstGeom prst="rect">
            <a:avLst/>
          </a:prstGeom>
        </p:spPr>
        <p:txBody>
          <a:bodyPr anchor="t">
            <a:normAutofit/>
          </a:bodyPr>
          <a:lstStyle>
            <a:lvl1pPr marL="0" indent="0">
              <a:spcBef>
                <a:spcPts val="400"/>
              </a:spcBef>
              <a:buSzTx/>
              <a:buFontTx/>
              <a:buNone/>
              <a:defRPr sz="2000">
                <a:solidFill>
                  <a:schemeClr val="bg1">
                    <a:lumMod val="60000"/>
                    <a:lumOff val="40000"/>
                  </a:schemeClr>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r>
              <a:rPr lang="en-US"/>
              <a:t>Click to edit Master text styles</a:t>
            </a:r>
          </a:p>
        </p:txBody>
      </p:sp>
    </p:spTree>
    <p:extLst>
      <p:ext uri="{BB962C8B-B14F-4D97-AF65-F5344CB8AC3E}">
        <p14:creationId xmlns:p14="http://schemas.microsoft.com/office/powerpoint/2010/main" val="251061398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pic>
        <p:nvPicPr>
          <p:cNvPr id="5" name="image1.pdf">
            <a:extLst>
              <a:ext uri="{FF2B5EF4-FFF2-40B4-BE49-F238E27FC236}">
                <a16:creationId xmlns:a16="http://schemas.microsoft.com/office/drawing/2014/main" id="{CD2C91DE-46DD-48EE-97A1-E16C1C375CAE}"/>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37" name="Shape 37"/>
          <p:cNvSpPr>
            <a:spLocks noGrp="1"/>
          </p:cNvSpPr>
          <p:nvPr>
            <p:ph type="title"/>
          </p:nvPr>
        </p:nvSpPr>
        <p:spPr>
          <a:xfrm>
            <a:off x="457200" y="274638"/>
            <a:ext cx="8229600" cy="1143001"/>
          </a:xfrm>
          <a:prstGeom prst="rect">
            <a:avLst/>
          </a:prstGeom>
        </p:spPr>
        <p:txBody>
          <a:bodyPr anchor="t">
            <a:normAutofit/>
          </a:bodyPr>
          <a:lstStyle/>
          <a:p>
            <a:r>
              <a:rPr lang="en-US"/>
              <a:t>Click to edit Master title style</a:t>
            </a:r>
            <a:endParaRPr dirty="0"/>
          </a:p>
        </p:txBody>
      </p:sp>
      <p:sp>
        <p:nvSpPr>
          <p:cNvPr id="38" name="Shape 38"/>
          <p:cNvSpPr>
            <a:spLocks noGrp="1"/>
          </p:cNvSpPr>
          <p:nvPr>
            <p:ph type="body" sz="half" idx="1"/>
          </p:nvPr>
        </p:nvSpPr>
        <p:spPr>
          <a:xfrm>
            <a:off x="457200" y="1600200"/>
            <a:ext cx="4038600" cy="4525963"/>
          </a:xfrm>
          <a:prstGeom prst="rect">
            <a:avLst/>
          </a:prstGeom>
        </p:spPr>
        <p:txBody>
          <a:bodyPr>
            <a:normAutofit/>
          </a:bodyPr>
          <a:lstStyle>
            <a:lvl1pPr marL="0" indent="0">
              <a:spcBef>
                <a:spcPts val="600"/>
              </a:spcBef>
              <a:buNone/>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r>
              <a:rPr lang="en-US"/>
              <a:t>Click to edit Master text styles</a:t>
            </a:r>
          </a:p>
        </p:txBody>
      </p:sp>
      <p:sp>
        <p:nvSpPr>
          <p:cNvPr id="6" name="Shape 38">
            <a:extLst>
              <a:ext uri="{FF2B5EF4-FFF2-40B4-BE49-F238E27FC236}">
                <a16:creationId xmlns:a16="http://schemas.microsoft.com/office/drawing/2014/main" id="{A5381894-BD5F-4AA0-8539-66F3491BD6B5}"/>
              </a:ext>
            </a:extLst>
          </p:cNvPr>
          <p:cNvSpPr>
            <a:spLocks noGrp="1"/>
          </p:cNvSpPr>
          <p:nvPr>
            <p:ph type="body" sz="half" idx="10"/>
          </p:nvPr>
        </p:nvSpPr>
        <p:spPr>
          <a:xfrm>
            <a:off x="4738009" y="1600199"/>
            <a:ext cx="4038600" cy="4525963"/>
          </a:xfrm>
          <a:prstGeom prst="rect">
            <a:avLst/>
          </a:prstGeom>
        </p:spPr>
        <p:txBody>
          <a:bodyPr>
            <a:normAutofit/>
          </a:bodyPr>
          <a:lstStyle>
            <a:lvl1pPr marL="0" indent="0">
              <a:spcBef>
                <a:spcPts val="600"/>
              </a:spcBef>
              <a:buNone/>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r>
              <a:rPr lang="en-US"/>
              <a:t>Click to edit Master text styles</a:t>
            </a:r>
          </a:p>
        </p:txBody>
      </p:sp>
    </p:spTree>
    <p:extLst>
      <p:ext uri="{BB962C8B-B14F-4D97-AF65-F5344CB8AC3E}">
        <p14:creationId xmlns:p14="http://schemas.microsoft.com/office/powerpoint/2010/main" val="41655318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pic>
        <p:nvPicPr>
          <p:cNvPr id="6" name="image1.pdf">
            <a:extLst>
              <a:ext uri="{FF2B5EF4-FFF2-40B4-BE49-F238E27FC236}">
                <a16:creationId xmlns:a16="http://schemas.microsoft.com/office/drawing/2014/main" id="{67D6798F-A471-48D1-AA5A-F427F5D9C8F0}"/>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46" name="Shape 46"/>
          <p:cNvSpPr>
            <a:spLocks noGrp="1"/>
          </p:cNvSpPr>
          <p:nvPr>
            <p:ph type="title"/>
          </p:nvPr>
        </p:nvSpPr>
        <p:spPr>
          <a:xfrm>
            <a:off x="457200" y="274638"/>
            <a:ext cx="8229600" cy="1143001"/>
          </a:xfrm>
          <a:prstGeom prst="rect">
            <a:avLst/>
          </a:prstGeom>
        </p:spPr>
        <p:txBody>
          <a:bodyPr anchor="t">
            <a:normAutofit/>
          </a:bodyPr>
          <a:lstStyle/>
          <a:p>
            <a:r>
              <a:rPr lang="en-US"/>
              <a:t>Click to edit Master title style</a:t>
            </a:r>
            <a:endParaRPr dirty="0"/>
          </a:p>
        </p:txBody>
      </p:sp>
      <p:sp>
        <p:nvSpPr>
          <p:cNvPr id="47" name="Shape 47"/>
          <p:cNvSpPr>
            <a:spLocks noGrp="1"/>
          </p:cNvSpPr>
          <p:nvPr>
            <p:ph type="body" sz="quarter" idx="1"/>
          </p:nvPr>
        </p:nvSpPr>
        <p:spPr>
          <a:xfrm>
            <a:off x="457200" y="1535112"/>
            <a:ext cx="4040188" cy="639763"/>
          </a:xfrm>
          <a:prstGeom prst="rect">
            <a:avLst/>
          </a:prstGeom>
        </p:spPr>
        <p:txBody>
          <a:bodyPr anchor="b">
            <a:normAutofit/>
          </a:bodyPr>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r>
              <a:rPr lang="en-US"/>
              <a:t>Click to edit Master text styles</a:t>
            </a:r>
          </a:p>
        </p:txBody>
      </p:sp>
      <p:sp>
        <p:nvSpPr>
          <p:cNvPr id="48" name="Shape 48"/>
          <p:cNvSpPr>
            <a:spLocks noGrp="1"/>
          </p:cNvSpPr>
          <p:nvPr>
            <p:ph type="body" sz="quarter" idx="13"/>
          </p:nvPr>
        </p:nvSpPr>
        <p:spPr>
          <a:xfrm>
            <a:off x="4645025" y="1535112"/>
            <a:ext cx="4041775" cy="639763"/>
          </a:xfrm>
          <a:prstGeom prst="rect">
            <a:avLst/>
          </a:prstGeom>
        </p:spPr>
        <p:txBody>
          <a:bodyPr anchor="b">
            <a:normAutofit/>
          </a:bodyPr>
          <a:lstStyle/>
          <a:p>
            <a:pPr marL="0" lvl="0" indent="0">
              <a:spcBef>
                <a:spcPts val="500"/>
              </a:spcBef>
              <a:buSzTx/>
              <a:buFontTx/>
              <a:buNone/>
              <a:defRPr sz="2400" b="1"/>
            </a:pPr>
            <a:r>
              <a:rPr lang="en-US"/>
              <a:t>Click to edit Master text styles</a:t>
            </a:r>
          </a:p>
        </p:txBody>
      </p:sp>
    </p:spTree>
    <p:extLst>
      <p:ext uri="{BB962C8B-B14F-4D97-AF65-F5344CB8AC3E}">
        <p14:creationId xmlns:p14="http://schemas.microsoft.com/office/powerpoint/2010/main" val="137624443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4" name="image1.pdf">
            <a:extLst>
              <a:ext uri="{FF2B5EF4-FFF2-40B4-BE49-F238E27FC236}">
                <a16:creationId xmlns:a16="http://schemas.microsoft.com/office/drawing/2014/main" id="{C46CA161-A41D-40D9-83A6-A5653694CD2D}"/>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56" name="Shape 56"/>
          <p:cNvSpPr>
            <a:spLocks noGrp="1"/>
          </p:cNvSpPr>
          <p:nvPr>
            <p:ph type="title"/>
          </p:nvPr>
        </p:nvSpPr>
        <p:spPr>
          <a:xfrm>
            <a:off x="457200" y="274638"/>
            <a:ext cx="8229600" cy="1143001"/>
          </a:xfrm>
          <a:prstGeom prst="rect">
            <a:avLst/>
          </a:prstGeom>
        </p:spPr>
        <p:txBody>
          <a:bodyPr anchor="t">
            <a:normAutofit/>
          </a:bodyPr>
          <a:lstStyle/>
          <a:p>
            <a:r>
              <a:rPr lang="en-US"/>
              <a:t>Click to edit Master title style</a:t>
            </a:r>
            <a:endParaRPr dirty="0"/>
          </a:p>
        </p:txBody>
      </p:sp>
    </p:spTree>
    <p:extLst>
      <p:ext uri="{BB962C8B-B14F-4D97-AF65-F5344CB8AC3E}">
        <p14:creationId xmlns:p14="http://schemas.microsoft.com/office/powerpoint/2010/main" val="17052180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with Logo">
    <p:spTree>
      <p:nvGrpSpPr>
        <p:cNvPr id="1" name=""/>
        <p:cNvGrpSpPr/>
        <p:nvPr/>
      </p:nvGrpSpPr>
      <p:grpSpPr>
        <a:xfrm>
          <a:off x="0" y="0"/>
          <a:ext cx="0" cy="0"/>
          <a:chOff x="0" y="0"/>
          <a:chExt cx="0" cy="0"/>
        </a:xfrm>
      </p:grpSpPr>
      <p:pic>
        <p:nvPicPr>
          <p:cNvPr id="4" name="image1.pdf">
            <a:extLst>
              <a:ext uri="{FF2B5EF4-FFF2-40B4-BE49-F238E27FC236}">
                <a16:creationId xmlns:a16="http://schemas.microsoft.com/office/drawing/2014/main" id="{99EEE352-0129-49D1-92B0-51FEA7FDE253}"/>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Tree>
    <p:extLst>
      <p:ext uri="{BB962C8B-B14F-4D97-AF65-F5344CB8AC3E}">
        <p14:creationId xmlns:p14="http://schemas.microsoft.com/office/powerpoint/2010/main" val="44874159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pic>
        <p:nvPicPr>
          <p:cNvPr id="6" name="image1.pdf">
            <a:extLst>
              <a:ext uri="{FF2B5EF4-FFF2-40B4-BE49-F238E27FC236}">
                <a16:creationId xmlns:a16="http://schemas.microsoft.com/office/drawing/2014/main" id="{7CDF6A3E-7E3A-477A-BC02-5C5CD01979E7}"/>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71" name="Shape 71"/>
          <p:cNvSpPr>
            <a:spLocks noGrp="1"/>
          </p:cNvSpPr>
          <p:nvPr>
            <p:ph type="title"/>
          </p:nvPr>
        </p:nvSpPr>
        <p:spPr>
          <a:xfrm>
            <a:off x="457200" y="273050"/>
            <a:ext cx="3008314" cy="1162050"/>
          </a:xfrm>
          <a:prstGeom prst="rect">
            <a:avLst/>
          </a:prstGeom>
        </p:spPr>
        <p:txBody>
          <a:bodyPr anchor="b">
            <a:normAutofit/>
          </a:bodyPr>
          <a:lstStyle>
            <a:lvl1pPr algn="l">
              <a:defRPr sz="2000" b="1"/>
            </a:lvl1pPr>
          </a:lstStyle>
          <a:p>
            <a:r>
              <a:rPr lang="en-US"/>
              <a:t>Click to edit Master title style</a:t>
            </a:r>
            <a:endParaRPr dirty="0"/>
          </a:p>
        </p:txBody>
      </p:sp>
      <p:sp>
        <p:nvSpPr>
          <p:cNvPr id="72" name="Shape 72"/>
          <p:cNvSpPr>
            <a:spLocks noGrp="1"/>
          </p:cNvSpPr>
          <p:nvPr>
            <p:ph type="body" idx="1"/>
          </p:nvPr>
        </p:nvSpPr>
        <p:spPr>
          <a:xfrm>
            <a:off x="3575050" y="273050"/>
            <a:ext cx="5111750" cy="5853113"/>
          </a:xfrm>
          <a:prstGeom prst="rect">
            <a:avLst/>
          </a:prstGeom>
        </p:spPr>
        <p:txBody>
          <a:bodyPr>
            <a:normAutofit/>
          </a:bodyPr>
          <a:lstStyle>
            <a:lvl1pPr marL="0" indent="0">
              <a:buNone/>
              <a:defRPr/>
            </a:lvl1pPr>
          </a:lstStyle>
          <a:p>
            <a:pPr lvl="0"/>
            <a:r>
              <a:rPr lang="en-US"/>
              <a:t>Click to edit Master text styles</a:t>
            </a:r>
          </a:p>
        </p:txBody>
      </p:sp>
      <p:sp>
        <p:nvSpPr>
          <p:cNvPr id="73" name="Shape 73"/>
          <p:cNvSpPr>
            <a:spLocks noGrp="1"/>
          </p:cNvSpPr>
          <p:nvPr>
            <p:ph type="body" sz="half" idx="13"/>
          </p:nvPr>
        </p:nvSpPr>
        <p:spPr>
          <a:xfrm>
            <a:off x="457199" y="1435100"/>
            <a:ext cx="3008315" cy="4691063"/>
          </a:xfrm>
          <a:prstGeom prst="rect">
            <a:avLst/>
          </a:prstGeom>
        </p:spPr>
        <p:txBody>
          <a:bodyPr>
            <a:normAutofit/>
          </a:bodyPr>
          <a:lstStyle/>
          <a:p>
            <a:pPr marL="0" lvl="0" indent="0">
              <a:spcBef>
                <a:spcPts val="300"/>
              </a:spcBef>
              <a:buSzTx/>
              <a:buFontTx/>
              <a:buNone/>
              <a:defRPr sz="1400"/>
            </a:pPr>
            <a:r>
              <a:rPr lang="en-US"/>
              <a:t>Click to edit Master text styles</a:t>
            </a:r>
          </a:p>
        </p:txBody>
      </p:sp>
    </p:spTree>
    <p:extLst>
      <p:ext uri="{BB962C8B-B14F-4D97-AF65-F5344CB8AC3E}">
        <p14:creationId xmlns:p14="http://schemas.microsoft.com/office/powerpoint/2010/main" val="413793754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pic>
        <p:nvPicPr>
          <p:cNvPr id="7" name="image1.pdf">
            <a:extLst>
              <a:ext uri="{FF2B5EF4-FFF2-40B4-BE49-F238E27FC236}">
                <a16:creationId xmlns:a16="http://schemas.microsoft.com/office/drawing/2014/main" id="{380A2AB5-E993-48C0-8DD0-64B7E320225C}"/>
              </a:ext>
            </a:extLst>
          </p:cNvPr>
          <p:cNvPicPr>
            <a:picLocks noChangeAspect="1"/>
          </p:cNvPicPr>
          <p:nvPr/>
        </p:nvPicPr>
        <p:blipFill>
          <a:blip r:embed="rId2"/>
          <a:stretch>
            <a:fillRect/>
          </a:stretch>
        </p:blipFill>
        <p:spPr>
          <a:xfrm>
            <a:off x="214991" y="223956"/>
            <a:ext cx="8720868" cy="6383079"/>
          </a:xfrm>
          <a:prstGeom prst="rect">
            <a:avLst/>
          </a:prstGeom>
          <a:ln w="12700">
            <a:miter lim="400000"/>
          </a:ln>
        </p:spPr>
      </p:pic>
      <p:sp>
        <p:nvSpPr>
          <p:cNvPr id="81" name="Shape 81"/>
          <p:cNvSpPr>
            <a:spLocks noGrp="1"/>
          </p:cNvSpPr>
          <p:nvPr>
            <p:ph type="title"/>
          </p:nvPr>
        </p:nvSpPr>
        <p:spPr>
          <a:xfrm>
            <a:off x="1792288" y="4800600"/>
            <a:ext cx="5486401" cy="566738"/>
          </a:xfrm>
          <a:prstGeom prst="rect">
            <a:avLst/>
          </a:prstGeom>
        </p:spPr>
        <p:txBody>
          <a:bodyPr anchor="b">
            <a:normAutofit/>
          </a:bodyPr>
          <a:lstStyle>
            <a:lvl1pPr algn="l">
              <a:defRPr sz="2000" b="1"/>
            </a:lvl1pPr>
          </a:lstStyle>
          <a:p>
            <a:r>
              <a:rPr lang="en-US"/>
              <a:t>Click to edit Master title style</a:t>
            </a:r>
            <a:endParaRPr dirty="0"/>
          </a:p>
        </p:txBody>
      </p:sp>
      <p:sp>
        <p:nvSpPr>
          <p:cNvPr id="82" name="Shape 82"/>
          <p:cNvSpPr>
            <a:spLocks noGrp="1"/>
          </p:cNvSpPr>
          <p:nvPr>
            <p:ph type="pic" sz="half" idx="13"/>
          </p:nvPr>
        </p:nvSpPr>
        <p:spPr>
          <a:xfrm>
            <a:off x="1792288" y="612775"/>
            <a:ext cx="5486401" cy="4114800"/>
          </a:xfrm>
          <a:prstGeom prst="rect">
            <a:avLst/>
          </a:prstGeom>
        </p:spPr>
        <p:txBody>
          <a:bodyPr lIns="91439" rIns="91439"/>
          <a:lstStyle>
            <a:lvl1pPr marL="0" indent="0">
              <a:buNone/>
              <a:defRPr/>
            </a:lvl1pPr>
          </a:lstStyle>
          <a:p>
            <a:r>
              <a:rPr lang="en-US"/>
              <a:t>Click icon to add picture</a:t>
            </a:r>
            <a:endParaRPr dirty="0"/>
          </a:p>
        </p:txBody>
      </p:sp>
      <p:sp>
        <p:nvSpPr>
          <p:cNvPr id="83" name="Shape 83"/>
          <p:cNvSpPr>
            <a:spLocks noGrp="1"/>
          </p:cNvSpPr>
          <p:nvPr>
            <p:ph type="body" sz="quarter" idx="1"/>
          </p:nvPr>
        </p:nvSpPr>
        <p:spPr>
          <a:xfrm>
            <a:off x="1792288" y="5367337"/>
            <a:ext cx="5486401" cy="804863"/>
          </a:xfrm>
          <a:prstGeom prst="rect">
            <a:avLst/>
          </a:prstGeom>
        </p:spPr>
        <p:txBody>
          <a:bodyPr>
            <a:normAutofit/>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r>
              <a:rPr lang="en-US"/>
              <a:t>Click to edit Master text styles</a:t>
            </a:r>
          </a:p>
        </p:txBody>
      </p:sp>
    </p:spTree>
    <p:extLst>
      <p:ext uri="{BB962C8B-B14F-4D97-AF65-F5344CB8AC3E}">
        <p14:creationId xmlns:p14="http://schemas.microsoft.com/office/powerpoint/2010/main" val="4929782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3"/>
          <p:cNvSpPr>
            <a:spLocks noGrp="1"/>
          </p:cNvSpPr>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endParaRPr dirty="0"/>
          </a:p>
        </p:txBody>
      </p:sp>
      <p:sp>
        <p:nvSpPr>
          <p:cNvPr id="4" name="Shape 4"/>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Slide Number Placeholder 5">
            <a:extLst>
              <a:ext uri="{FF2B5EF4-FFF2-40B4-BE49-F238E27FC236}">
                <a16:creationId xmlns:a16="http://schemas.microsoft.com/office/drawing/2014/main" id="{F23101BC-3A2C-44E8-A1A8-C25A822251FC}"/>
              </a:ext>
            </a:extLst>
          </p:cNvPr>
          <p:cNvSpPr>
            <a:spLocks noGrp="1"/>
          </p:cNvSpPr>
          <p:nvPr>
            <p:ph type="sldNum" sz="quarter" idx="4"/>
          </p:nvPr>
        </p:nvSpPr>
        <p:spPr>
          <a:xfrm>
            <a:off x="7865616" y="6356350"/>
            <a:ext cx="64973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C15E7-3901-49DE-B3BE-2993D7D4260A}" type="slidenum">
              <a:rPr lang="en-US" smtClean="0"/>
              <a:t>‹#›</a:t>
            </a:fld>
            <a:endParaRPr lang="en-US"/>
          </a:p>
        </p:txBody>
      </p:sp>
    </p:spTree>
    <p:extLst>
      <p:ext uri="{BB962C8B-B14F-4D97-AF65-F5344CB8AC3E}">
        <p14:creationId xmlns:p14="http://schemas.microsoft.com/office/powerpoint/2010/main" val="3402854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ransition spd="med"/>
  <p:txStyles>
    <p:titleStyle>
      <a:lvl1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chemeClr val="accent2"/>
          </a:solidFill>
          <a:uFillTx/>
          <a:latin typeface="+mj-lt"/>
          <a:ea typeface="+mj-ea"/>
          <a:cs typeface="+mj-cs"/>
          <a:sym typeface="Calibri"/>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chemeClr val="accent2"/>
          </a:solidFill>
          <a:uFillTx/>
          <a:latin typeface="+mj-lt"/>
          <a:ea typeface="+mj-ea"/>
          <a:cs typeface="+mj-cs"/>
          <a:sym typeface="Calibri"/>
        </a:defRPr>
      </a:lvl1pPr>
      <a:lvl2pPr marL="783771" marR="0" indent="-326571" algn="l" defTabSz="457200" rtl="0" eaLnBrk="1" latinLnBrk="0" hangingPunct="1">
        <a:lnSpc>
          <a:spcPct val="100000"/>
        </a:lnSpc>
        <a:spcBef>
          <a:spcPts val="700"/>
        </a:spcBef>
        <a:spcAft>
          <a:spcPts val="0"/>
        </a:spcAft>
        <a:buClrTx/>
        <a:buSzPct val="100000"/>
        <a:buFont typeface="Arial"/>
        <a:buChar char="–"/>
        <a:tabLst/>
        <a:defRPr sz="2800" b="0" i="0" u="none" strike="noStrike" cap="none" spc="0" baseline="0">
          <a:ln>
            <a:noFill/>
          </a:ln>
          <a:solidFill>
            <a:schemeClr val="accent2"/>
          </a:solidFill>
          <a:uFillTx/>
          <a:latin typeface="+mj-lt"/>
          <a:ea typeface="+mj-ea"/>
          <a:cs typeface="+mj-cs"/>
          <a:sym typeface="Calibri"/>
        </a:defRPr>
      </a:lvl2pPr>
      <a:lvl3pPr marL="1219200" marR="0" indent="-304800" algn="l" defTabSz="457200" rtl="0" eaLnBrk="1" latinLnBrk="0" hangingPunct="1">
        <a:lnSpc>
          <a:spcPct val="100000"/>
        </a:lnSpc>
        <a:spcBef>
          <a:spcPts val="700"/>
        </a:spcBef>
        <a:spcAft>
          <a:spcPts val="0"/>
        </a:spcAft>
        <a:buClrTx/>
        <a:buSzPct val="100000"/>
        <a:buFont typeface="Arial"/>
        <a:buChar char="•"/>
        <a:tabLst/>
        <a:defRPr sz="2400" b="0" i="0" u="none" strike="noStrike" cap="none" spc="0" baseline="0">
          <a:ln>
            <a:noFill/>
          </a:ln>
          <a:solidFill>
            <a:schemeClr val="accent2"/>
          </a:solidFill>
          <a:uFillTx/>
          <a:latin typeface="+mj-lt"/>
          <a:ea typeface="+mj-ea"/>
          <a:cs typeface="+mj-cs"/>
          <a:sym typeface="Calibri"/>
        </a:defRPr>
      </a:lvl3pPr>
      <a:lvl4pPr marL="1737360" marR="0" indent="-365760" algn="l" defTabSz="457200" rtl="0" eaLnBrk="1" latinLnBrk="0" hangingPunct="1">
        <a:lnSpc>
          <a:spcPct val="100000"/>
        </a:lnSpc>
        <a:spcBef>
          <a:spcPts val="700"/>
        </a:spcBef>
        <a:spcAft>
          <a:spcPts val="0"/>
        </a:spcAft>
        <a:buClrTx/>
        <a:buSzPct val="100000"/>
        <a:buFont typeface="Arial"/>
        <a:buChar char="–"/>
        <a:tabLst/>
        <a:defRPr sz="2000" b="0" i="0" u="none" strike="noStrike" cap="none" spc="0" baseline="0">
          <a:ln>
            <a:noFill/>
          </a:ln>
          <a:solidFill>
            <a:schemeClr val="accent2"/>
          </a:solidFill>
          <a:uFillTx/>
          <a:latin typeface="+mj-lt"/>
          <a:ea typeface="+mj-ea"/>
          <a:cs typeface="+mj-cs"/>
          <a:sym typeface="Calibri"/>
        </a:defRPr>
      </a:lvl4pPr>
      <a:lvl5pPr marL="2194560" marR="0" indent="-365760" algn="l" defTabSz="457200" rtl="0" eaLnBrk="1" latinLnBrk="0" hangingPunct="1">
        <a:lnSpc>
          <a:spcPct val="100000"/>
        </a:lnSpc>
        <a:spcBef>
          <a:spcPts val="700"/>
        </a:spcBef>
        <a:spcAft>
          <a:spcPts val="0"/>
        </a:spcAft>
        <a:buClrTx/>
        <a:buSzPct val="100000"/>
        <a:buFont typeface="Arial"/>
        <a:buChar char="»"/>
        <a:tabLst/>
        <a:defRPr sz="1800" b="0" i="0" u="none" strike="noStrike" cap="none" spc="0" baseline="0">
          <a:ln>
            <a:noFill/>
          </a:ln>
          <a:solidFill>
            <a:schemeClr val="accent2"/>
          </a:solidFill>
          <a:uFillTx/>
          <a:latin typeface="+mj-lt"/>
          <a:ea typeface="+mj-ea"/>
          <a:cs typeface="+mj-cs"/>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92ED-BD11-D28F-5BFA-D2CE9613F5B8}"/>
              </a:ext>
            </a:extLst>
          </p:cNvPr>
          <p:cNvSpPr>
            <a:spLocks noGrp="1"/>
          </p:cNvSpPr>
          <p:nvPr>
            <p:ph type="title"/>
          </p:nvPr>
        </p:nvSpPr>
        <p:spPr>
          <a:xfrm>
            <a:off x="457199" y="1464245"/>
            <a:ext cx="8229600" cy="1480974"/>
          </a:xfrm>
        </p:spPr>
        <p:txBody>
          <a:bodyPr>
            <a:normAutofit fontScale="90000"/>
          </a:bodyPr>
          <a:lstStyle/>
          <a:p>
            <a:r>
              <a:rPr lang="en-US" dirty="0"/>
              <a:t>Make It Count!</a:t>
            </a:r>
            <a:br>
              <a:rPr lang="en-US" dirty="0"/>
            </a:br>
            <a:br>
              <a:rPr lang="en-US" dirty="0"/>
            </a:br>
            <a:r>
              <a:rPr lang="en-US" dirty="0"/>
              <a:t>Track Your Club’s Impact</a:t>
            </a:r>
          </a:p>
        </p:txBody>
      </p:sp>
    </p:spTree>
    <p:extLst>
      <p:ext uri="{BB962C8B-B14F-4D97-AF65-F5344CB8AC3E}">
        <p14:creationId xmlns:p14="http://schemas.microsoft.com/office/powerpoint/2010/main" val="31156649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19" y="163984"/>
            <a:ext cx="8229600" cy="1393686"/>
          </a:xfrm>
        </p:spPr>
        <p:txBody>
          <a:bodyPr/>
          <a:lstStyle/>
          <a:p>
            <a:r>
              <a:rPr dirty="0"/>
              <a:t>Every Project Tells a Story…</a:t>
            </a:r>
          </a:p>
        </p:txBody>
      </p:sp>
      <p:pic>
        <p:nvPicPr>
          <p:cNvPr id="5" name="Picture 4">
            <a:extLst>
              <a:ext uri="{FF2B5EF4-FFF2-40B4-BE49-F238E27FC236}">
                <a16:creationId xmlns:a16="http://schemas.microsoft.com/office/drawing/2014/main" id="{9F1C3CA4-5270-1D9A-F086-482F32EFCE1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4459" y="1557670"/>
            <a:ext cx="7023240" cy="46821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4"/>
            <a:ext cx="8229600" cy="1508127"/>
          </a:xfrm>
        </p:spPr>
        <p:txBody>
          <a:bodyPr anchor="ctr">
            <a:normAutofit/>
          </a:bodyPr>
          <a:lstStyle/>
          <a:p>
            <a:r>
              <a:rPr lang="en-US" dirty="0"/>
              <a:t>Why it Matters</a:t>
            </a:r>
            <a:endParaRPr dirty="0"/>
          </a:p>
        </p:txBody>
      </p:sp>
      <p:graphicFrame>
        <p:nvGraphicFramePr>
          <p:cNvPr id="5" name="Text Placeholder 2">
            <a:extLst>
              <a:ext uri="{FF2B5EF4-FFF2-40B4-BE49-F238E27FC236}">
                <a16:creationId xmlns:a16="http://schemas.microsoft.com/office/drawing/2014/main" id="{8E3E5060-DE22-A11C-700B-6672F3942F07}"/>
              </a:ext>
            </a:extLst>
          </p:cNvPr>
          <p:cNvGraphicFramePr/>
          <p:nvPr>
            <p:extLst>
              <p:ext uri="{D42A27DB-BD31-4B8C-83A1-F6EECF244321}">
                <p14:modId xmlns:p14="http://schemas.microsoft.com/office/powerpoint/2010/main" val="3730338674"/>
              </p:ext>
            </p:extLst>
          </p:nvPr>
        </p:nvGraphicFramePr>
        <p:xfrm>
          <a:off x="179883" y="2008684"/>
          <a:ext cx="4916774" cy="4017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1A179AB5-E874-16F7-72CF-A84BB576A713}"/>
              </a:ext>
            </a:extLst>
          </p:cNvPr>
          <p:cNvPicPr>
            <a:picLocks noChangeAspect="1"/>
          </p:cNvPicPr>
          <p:nvPr/>
        </p:nvPicPr>
        <p:blipFill>
          <a:blip r:embed="rId8">
            <a:extLst>
              <a:ext uri="{28A0092B-C50C-407E-A947-70E740481C1C}">
                <a14:useLocalDpi xmlns:a14="http://schemas.microsoft.com/office/drawing/2010/main" val="0"/>
              </a:ext>
            </a:extLst>
          </a:blip>
          <a:srcRect t="9876"/>
          <a:stretch>
            <a:fillRect/>
          </a:stretch>
        </p:blipFill>
        <p:spPr>
          <a:xfrm>
            <a:off x="5234195" y="1903752"/>
            <a:ext cx="3729923" cy="35976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910BF-FF29-B52D-BC56-D52E797DA431}"/>
              </a:ext>
            </a:extLst>
          </p:cNvPr>
          <p:cNvSpPr>
            <a:spLocks noGrp="1"/>
          </p:cNvSpPr>
          <p:nvPr>
            <p:ph type="title"/>
          </p:nvPr>
        </p:nvSpPr>
        <p:spPr>
          <a:xfrm>
            <a:off x="0" y="503367"/>
            <a:ext cx="8229600" cy="1017198"/>
          </a:xfrm>
        </p:spPr>
        <p:txBody>
          <a:bodyPr anchor="ctr">
            <a:normAutofit fontScale="90000"/>
          </a:bodyPr>
          <a:lstStyle/>
          <a:p>
            <a:br>
              <a:rPr lang="en-US" dirty="0"/>
            </a:br>
            <a:r>
              <a:rPr lang="en-US" dirty="0"/>
              <a:t>Club Project Reporting </a:t>
            </a:r>
            <a:br>
              <a:rPr lang="en-US" dirty="0"/>
            </a:br>
            <a:endParaRPr lang="en-US" dirty="0"/>
          </a:p>
        </p:txBody>
      </p:sp>
      <p:graphicFrame>
        <p:nvGraphicFramePr>
          <p:cNvPr id="5" name="Text Placeholder 2">
            <a:extLst>
              <a:ext uri="{FF2B5EF4-FFF2-40B4-BE49-F238E27FC236}">
                <a16:creationId xmlns:a16="http://schemas.microsoft.com/office/drawing/2014/main" id="{53B0A1DC-0696-11FE-EC4E-3476309CA229}"/>
              </a:ext>
            </a:extLst>
          </p:cNvPr>
          <p:cNvGraphicFramePr/>
          <p:nvPr>
            <p:extLst>
              <p:ext uri="{D42A27DB-BD31-4B8C-83A1-F6EECF244321}">
                <p14:modId xmlns:p14="http://schemas.microsoft.com/office/powerpoint/2010/main" val="1264546986"/>
              </p:ext>
            </p:extLst>
          </p:nvPr>
        </p:nvGraphicFramePr>
        <p:xfrm>
          <a:off x="457200" y="1790701"/>
          <a:ext cx="8229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194888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8970C-CFA2-F149-B445-90946A770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CCED7-5D93-E3B1-6C71-F7BA50EAE06D}"/>
              </a:ext>
            </a:extLst>
          </p:cNvPr>
          <p:cNvSpPr>
            <a:spLocks noGrp="1"/>
          </p:cNvSpPr>
          <p:nvPr>
            <p:ph type="title"/>
          </p:nvPr>
        </p:nvSpPr>
        <p:spPr>
          <a:xfrm>
            <a:off x="0" y="0"/>
            <a:ext cx="8229600" cy="1508127"/>
          </a:xfrm>
        </p:spPr>
        <p:txBody>
          <a:bodyPr anchor="ctr">
            <a:normAutofit/>
          </a:bodyPr>
          <a:lstStyle/>
          <a:p>
            <a:r>
              <a:rPr dirty="0"/>
              <a:t>How to Submit</a:t>
            </a:r>
          </a:p>
        </p:txBody>
      </p:sp>
      <p:graphicFrame>
        <p:nvGraphicFramePr>
          <p:cNvPr id="5" name="Text Placeholder 2">
            <a:extLst>
              <a:ext uri="{FF2B5EF4-FFF2-40B4-BE49-F238E27FC236}">
                <a16:creationId xmlns:a16="http://schemas.microsoft.com/office/drawing/2014/main" id="{A6F61580-9809-171F-56C2-76FE1DB203E5}"/>
              </a:ext>
            </a:extLst>
          </p:cNvPr>
          <p:cNvGraphicFramePr/>
          <p:nvPr>
            <p:extLst>
              <p:ext uri="{D42A27DB-BD31-4B8C-83A1-F6EECF244321}">
                <p14:modId xmlns:p14="http://schemas.microsoft.com/office/powerpoint/2010/main" val="1232977914"/>
              </p:ext>
            </p:extLst>
          </p:nvPr>
        </p:nvGraphicFramePr>
        <p:xfrm>
          <a:off x="146154" y="1790701"/>
          <a:ext cx="8851692"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113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26" y="-205516"/>
            <a:ext cx="8229600" cy="1393686"/>
          </a:xfrm>
        </p:spPr>
        <p:txBody>
          <a:bodyPr/>
          <a:lstStyle/>
          <a:p>
            <a:r>
              <a:rPr sz="4000" dirty="0"/>
              <a:t>What Counts</a:t>
            </a:r>
            <a:r>
              <a:rPr lang="en-US" sz="4000" dirty="0"/>
              <a:t>?</a:t>
            </a:r>
            <a:endParaRPr sz="4000" dirty="0"/>
          </a:p>
        </p:txBody>
      </p:sp>
      <p:sp>
        <p:nvSpPr>
          <p:cNvPr id="3" name="Text Placeholder 2"/>
          <p:cNvSpPr>
            <a:spLocks noGrp="1"/>
          </p:cNvSpPr>
          <p:nvPr>
            <p:ph type="body" sz="half" idx="1"/>
          </p:nvPr>
        </p:nvSpPr>
        <p:spPr>
          <a:xfrm>
            <a:off x="292309" y="1049311"/>
            <a:ext cx="8229600" cy="5317362"/>
          </a:xfrm>
        </p:spPr>
        <p:txBody>
          <a:bodyPr>
            <a:noAutofit/>
          </a:bodyPr>
          <a:lstStyle/>
          <a:p>
            <a:r>
              <a:rPr lang="en-US" sz="3000" dirty="0"/>
              <a:t>✨</a:t>
            </a:r>
            <a:r>
              <a:rPr lang="en-US" sz="3000" b="1" dirty="0"/>
              <a:t>EVERYTHING COUNTS! </a:t>
            </a:r>
            <a:r>
              <a:rPr lang="en-US" sz="3000" dirty="0"/>
              <a:t>✨</a:t>
            </a:r>
            <a:endParaRPr lang="en-US" sz="3000" b="1" dirty="0"/>
          </a:p>
          <a:p>
            <a:endParaRPr lang="en-US" sz="1500" dirty="0"/>
          </a:p>
          <a:p>
            <a:pPr marL="457200" indent="-457200">
              <a:buFont typeface="Wingdings" panose="05000000000000000000" pitchFamily="2" charset="2"/>
              <a:buChar char="v"/>
            </a:pPr>
            <a:r>
              <a:rPr lang="en-US" b="1" dirty="0"/>
              <a:t>SIGNATURE PROGRAMS</a:t>
            </a:r>
          </a:p>
          <a:p>
            <a:pPr marL="1247775" lvl="1" indent="-457200">
              <a:buFont typeface="Arial" panose="020B0604020202020204" pitchFamily="34" charset="0"/>
              <a:buChar char="•"/>
            </a:pPr>
            <a:r>
              <a:rPr lang="en-US" dirty="0"/>
              <a:t>Junior Optimist International (JOI)</a:t>
            </a:r>
          </a:p>
          <a:p>
            <a:pPr marL="1247775" lvl="1" indent="-457200">
              <a:buFont typeface="Arial" panose="020B0604020202020204" pitchFamily="34" charset="0"/>
              <a:buChar char="•"/>
              <a:defRPr/>
            </a:pPr>
            <a:r>
              <a:rPr lang="en-US" dirty="0">
                <a:solidFill>
                  <a:srgbClr val="002F6D"/>
                </a:solidFill>
              </a:rPr>
              <a:t>Junior Golf</a:t>
            </a:r>
            <a:endParaRPr lang="en-US" dirty="0"/>
          </a:p>
          <a:p>
            <a:pPr marL="1247775" lvl="1" indent="-457200">
              <a:buFont typeface="Arial" panose="020B0604020202020204" pitchFamily="34" charset="0"/>
              <a:buChar char="•"/>
            </a:pPr>
            <a:r>
              <a:rPr lang="en-US" dirty="0"/>
              <a:t>Optimists Working for Learning Success (OWLS)</a:t>
            </a:r>
          </a:p>
          <a:p>
            <a:pPr marL="1247775" lvl="1" indent="-457200">
              <a:buFont typeface="Arial" panose="020B0604020202020204" pitchFamily="34" charset="0"/>
              <a:buChar char="•"/>
            </a:pPr>
            <a:r>
              <a:rPr lang="en-US" dirty="0"/>
              <a:t>Essay, Oratorical, CCDHH</a:t>
            </a:r>
          </a:p>
          <a:p>
            <a:pPr lvl="1" indent="0">
              <a:buNone/>
            </a:pPr>
            <a:endParaRPr lang="en-US" sz="1000" dirty="0"/>
          </a:p>
          <a:p>
            <a:pPr marL="457200" indent="-457200">
              <a:buFont typeface="Wingdings" panose="05000000000000000000" pitchFamily="2" charset="2"/>
              <a:buChar char="v"/>
            </a:pPr>
            <a:r>
              <a:rPr lang="en-US" b="1" dirty="0"/>
              <a:t>COMMUNITY PROJECTS</a:t>
            </a:r>
          </a:p>
          <a:p>
            <a:pPr marL="1247775" lvl="1" indent="-457200">
              <a:buFont typeface="Arial" panose="020B0604020202020204" pitchFamily="34" charset="0"/>
              <a:buChar char="•"/>
            </a:pPr>
            <a:r>
              <a:rPr lang="en-US" dirty="0"/>
              <a:t>Park cleanups, fundraisers, food pantries, respect for law, visual arts, </a:t>
            </a:r>
          </a:p>
          <a:p>
            <a:endParaRPr lang="en-US" sz="1500" dirty="0"/>
          </a:p>
          <a:p>
            <a:r>
              <a:rPr lang="en-US" sz="3000" dirty="0"/>
              <a:t>		</a:t>
            </a:r>
            <a:endParaRP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07E2EB-9CE0-9E7D-C9AF-D80BFFB87B37}"/>
              </a:ext>
            </a:extLst>
          </p:cNvPr>
          <p:cNvSpPr>
            <a:spLocks noGrp="1"/>
          </p:cNvSpPr>
          <p:nvPr>
            <p:ph type="title"/>
          </p:nvPr>
        </p:nvSpPr>
        <p:spPr>
          <a:xfrm>
            <a:off x="457200" y="92074"/>
            <a:ext cx="8229600" cy="1179513"/>
          </a:xfrm>
        </p:spPr>
        <p:txBody>
          <a:bodyPr anchor="ctr">
            <a:normAutofit/>
          </a:bodyPr>
          <a:lstStyle/>
          <a:p>
            <a:r>
              <a:rPr lang="en-US" dirty="0">
                <a:effectLst/>
              </a:rPr>
              <a:t>Your Impact, In Real Time!</a:t>
            </a:r>
            <a:endParaRPr lang="en-US" dirty="0"/>
          </a:p>
        </p:txBody>
      </p:sp>
      <p:pic>
        <p:nvPicPr>
          <p:cNvPr id="4" name="Picture 3">
            <a:extLst>
              <a:ext uri="{FF2B5EF4-FFF2-40B4-BE49-F238E27FC236}">
                <a16:creationId xmlns:a16="http://schemas.microsoft.com/office/drawing/2014/main" id="{8B2EEB56-7FEB-4D38-CF3E-953BEA8E5F74}"/>
              </a:ext>
            </a:extLst>
          </p:cNvPr>
          <p:cNvPicPr>
            <a:picLocks noChangeAspect="1"/>
          </p:cNvPicPr>
          <p:nvPr/>
        </p:nvPicPr>
        <p:blipFill>
          <a:blip r:embed="rId3">
            <a:extLst>
              <a:ext uri="{28A0092B-C50C-407E-A947-70E740481C1C}">
                <a14:useLocalDpi xmlns:a14="http://schemas.microsoft.com/office/drawing/2010/main" val="0"/>
              </a:ext>
            </a:extLst>
          </a:blip>
          <a:srcRect t="2177" b="2955"/>
          <a:stretch>
            <a:fillRect/>
          </a:stretch>
        </p:blipFill>
        <p:spPr>
          <a:xfrm>
            <a:off x="100013" y="1271587"/>
            <a:ext cx="8872537" cy="5214937"/>
          </a:xfrm>
          <a:prstGeom prst="rect">
            <a:avLst/>
          </a:prstGeom>
          <a:noFill/>
          <a:ln w="12700">
            <a:miter lim="400000"/>
          </a:ln>
        </p:spPr>
      </p:pic>
    </p:spTree>
    <p:extLst>
      <p:ext uri="{BB962C8B-B14F-4D97-AF65-F5344CB8AC3E}">
        <p14:creationId xmlns:p14="http://schemas.microsoft.com/office/powerpoint/2010/main" val="319617917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BECB-EC02-3226-43AF-76B2489EE7C8}"/>
              </a:ext>
            </a:extLst>
          </p:cNvPr>
          <p:cNvSpPr>
            <a:spLocks noGrp="1"/>
          </p:cNvSpPr>
          <p:nvPr>
            <p:ph type="title"/>
          </p:nvPr>
        </p:nvSpPr>
        <p:spPr>
          <a:xfrm>
            <a:off x="457200" y="92074"/>
            <a:ext cx="8229600" cy="1508127"/>
          </a:xfrm>
        </p:spPr>
        <p:txBody>
          <a:bodyPr anchor="ctr">
            <a:normAutofit/>
          </a:bodyPr>
          <a:lstStyle/>
          <a:p>
            <a:r>
              <a:rPr lang="en-US" dirty="0"/>
              <a:t>Questions?</a:t>
            </a:r>
          </a:p>
        </p:txBody>
      </p:sp>
      <p:pic>
        <p:nvPicPr>
          <p:cNvPr id="5" name="Picture 4">
            <a:extLst>
              <a:ext uri="{FF2B5EF4-FFF2-40B4-BE49-F238E27FC236}">
                <a16:creationId xmlns:a16="http://schemas.microsoft.com/office/drawing/2014/main" id="{75AADABD-6316-66A0-6661-32E47CA922DF}"/>
              </a:ext>
            </a:extLst>
          </p:cNvPr>
          <p:cNvPicPr>
            <a:picLocks noChangeAspect="1"/>
          </p:cNvPicPr>
          <p:nvPr/>
        </p:nvPicPr>
        <p:blipFill>
          <a:blip r:embed="rId2">
            <a:extLst>
              <a:ext uri="{28A0092B-C50C-407E-A947-70E740481C1C}">
                <a14:useLocalDpi xmlns:a14="http://schemas.microsoft.com/office/drawing/2010/main" val="0"/>
              </a:ext>
            </a:extLst>
          </a:blip>
          <a:srcRect t="38974" r="2" b="16997"/>
          <a:stretch>
            <a:fillRect/>
          </a:stretch>
        </p:blipFill>
        <p:spPr>
          <a:xfrm>
            <a:off x="187058" y="1790701"/>
            <a:ext cx="8785492" cy="4646549"/>
          </a:xfrm>
          <a:prstGeom prst="rect">
            <a:avLst/>
          </a:prstGeom>
          <a:noFill/>
          <a:ln w="12700">
            <a:miter lim="400000"/>
          </a:ln>
        </p:spPr>
      </p:pic>
    </p:spTree>
    <p:extLst>
      <p:ext uri="{BB962C8B-B14F-4D97-AF65-F5344CB8AC3E}">
        <p14:creationId xmlns:p14="http://schemas.microsoft.com/office/powerpoint/2010/main" val="2087951870"/>
      </p:ext>
    </p:extLst>
  </p:cSld>
  <p:clrMapOvr>
    <a:masterClrMapping/>
  </p:clrMapOvr>
  <p:transition spd="med"/>
</p:sld>
</file>

<file path=ppt/theme/theme1.xml><?xml version="1.0" encoding="utf-8"?>
<a:theme xmlns:a="http://schemas.openxmlformats.org/drawingml/2006/main" name="OI Theme">
  <a:themeElements>
    <a:clrScheme name="Optimist International">
      <a:dk1>
        <a:srgbClr val="0032A0"/>
      </a:dk1>
      <a:lt1>
        <a:srgbClr val="87714D"/>
      </a:lt1>
      <a:dk2>
        <a:srgbClr val="000000"/>
      </a:dk2>
      <a:lt2>
        <a:srgbClr val="F2E5B3"/>
      </a:lt2>
      <a:accent1>
        <a:srgbClr val="FFFFFF"/>
      </a:accent1>
      <a:accent2>
        <a:srgbClr val="002F6D"/>
      </a:accent2>
      <a:accent3>
        <a:srgbClr val="FFB81D"/>
      </a:accent3>
      <a:accent4>
        <a:srgbClr val="98CAEC"/>
      </a:accent4>
      <a:accent5>
        <a:srgbClr val="51534A"/>
      </a:accent5>
      <a:accent6>
        <a:srgbClr val="D7D2CB"/>
      </a:accent6>
      <a:hlink>
        <a:srgbClr val="002F6D"/>
      </a:hlink>
      <a:folHlink>
        <a:srgbClr val="FFB81D"/>
      </a:folHlink>
    </a:clrScheme>
    <a:fontScheme name="Optimist International">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03C80CA6-D38C-4CAC-9583-1F203F2A2737}" vid="{6DA60BB3-1BF7-42F7-BBC8-B80C0DD081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OI PPT Template</Template>
  <TotalTime>294</TotalTime>
  <Words>875</Words>
  <Application>Microsoft Office PowerPoint</Application>
  <PresentationFormat>On-screen Show (4:3)</PresentationFormat>
  <Paragraphs>77</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Calibri</vt:lpstr>
      <vt:lpstr>Wingdings</vt:lpstr>
      <vt:lpstr>OI Theme</vt:lpstr>
      <vt:lpstr>Make It Count!  Track Your Club’s Impact</vt:lpstr>
      <vt:lpstr>Every Project Tells a Story…</vt:lpstr>
      <vt:lpstr>Why it Matters</vt:lpstr>
      <vt:lpstr> Club Project Reporting  </vt:lpstr>
      <vt:lpstr>How to Submit</vt:lpstr>
      <vt:lpstr>What Counts?</vt:lpstr>
      <vt:lpstr>Your Impact, In Real Time!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Keller</dc:creator>
  <cp:lastModifiedBy>Amy Keller</cp:lastModifiedBy>
  <cp:revision>2</cp:revision>
  <dcterms:created xsi:type="dcterms:W3CDTF">2026-03-25T15:05:40Z</dcterms:created>
  <dcterms:modified xsi:type="dcterms:W3CDTF">2026-03-26T16:54:34Z</dcterms:modified>
</cp:coreProperties>
</file>